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embedTrueTypeFonts="1">
  <p:sldMasterIdLst>
    <p:sldMasterId id="2147483648" r:id="rId4"/>
  </p:sldMasterIdLst>
  <p:notesMasterIdLst>
    <p:notesMasterId r:id="rId9"/>
  </p:notesMasterIdLst>
  <p:sldIdLst>
    <p:sldId id="292" r:id="rId5"/>
    <p:sldId id="358" r:id="rId6"/>
    <p:sldId id="349" r:id="rId7"/>
    <p:sldId id="371" r:id="rId8"/>
  </p:sldIdLst>
  <p:sldSz cx="12192000" cy="6858000"/>
  <p:notesSz cx="6858000" cy="9144000"/>
  <p:embeddedFontLst>
    <p:embeddedFont>
      <p:font typeface="DB Heavent" panose="02000506060000020004" pitchFamily="2" charset="-34"/>
      <p:regular r:id="rId10"/>
    </p:embeddedFont>
    <p:embeddedFont>
      <p:font typeface="DB Helvethaica X 37 ThinCond" panose="02000506090000020004" pitchFamily="2" charset="-34"/>
      <p:regular r:id="rId11"/>
    </p:embeddedFont>
    <p:embeddedFont>
      <p:font typeface="DB Helvethaica X 77 BdCond" panose="02000506090000020004" pitchFamily="2" charset="-34"/>
      <p:bold r:id="rId12"/>
    </p:embeddedFont>
    <p:embeddedFont>
      <p:font typeface="DB Helvethaica X 83 BlkExt" panose="02000506090000020004" pitchFamily="2" charset="-34"/>
      <p:bold r:id="rId13"/>
    </p:embeddedFont>
    <p:embeddedFont>
      <p:font typeface="DB Helvethaica X 85 Blk" panose="02000506090000020004" pitchFamily="2" charset="-34"/>
      <p:bold r:id="rId14"/>
    </p:embeddedFont>
    <p:embeddedFont>
      <p:font typeface="Montserrat SemiBold" panose="00000700000000000000" pitchFamily="50" charset="0"/>
      <p:bold r:id="rId15"/>
      <p:boldItalic r:id="rId16"/>
    </p:embeddedFont>
  </p:embeddedFontLst>
  <p:custDataLst>
    <p:tags r:id="rId17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3" name="Author" initials="A" lastIdx="0" clrIdx="2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EFC"/>
    <a:srgbClr val="21456D"/>
    <a:srgbClr val="FEFDFB"/>
    <a:srgbClr val="FCFC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2B37123-14DB-4CB5-B638-DCB5DB465796}" v="8" dt="2024-02-15T04:15:21.13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vertBarState="minimized" horzBarState="maximized">
    <p:restoredLeft sz="0" autoAdjust="0"/>
    <p:restoredTop sz="93969" autoAdjust="0"/>
  </p:normalViewPr>
  <p:slideViewPr>
    <p:cSldViewPr snapToGrid="0">
      <p:cViewPr varScale="1">
        <p:scale>
          <a:sx n="69" d="100"/>
          <a:sy n="69" d="100"/>
        </p:scale>
        <p:origin x="1170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font" Target="fonts/font4.fntdata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" Target="slides/slide3.xml"/><Relationship Id="rId12" Type="http://schemas.openxmlformats.org/officeDocument/2006/relationships/font" Target="fonts/font3.fntdata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font" Target="fonts/font7.fntdata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font" Target="fonts/font2.fntdata"/><Relationship Id="rId5" Type="http://schemas.openxmlformats.org/officeDocument/2006/relationships/slide" Target="slides/slide1.xml"/><Relationship Id="rId15" Type="http://schemas.openxmlformats.org/officeDocument/2006/relationships/font" Target="fonts/font6.fntdata"/><Relationship Id="rId23" Type="http://schemas.microsoft.com/office/2015/10/relationships/revisionInfo" Target="revisionInfo.xml"/><Relationship Id="rId10" Type="http://schemas.openxmlformats.org/officeDocument/2006/relationships/font" Target="fonts/font1.fntdata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notesMaster" Target="notesMasters/notesMaster1.xml"/><Relationship Id="rId14" Type="http://schemas.openxmlformats.org/officeDocument/2006/relationships/font" Target="fonts/font5.fntdata"/><Relationship Id="rId22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5:16:53.7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24575,'0'0'-8191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5:19:30.515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232 0 24575,'10'124'0,"1"4"0,-11-81 0,2-29 0,-1 1 0,-1-1 0,-1 1 0,-1-1 0,0 1 0,-2-1 0,0 0 0,0 0 0,-2 0 0,-8 17 0,-50 76 0,29-52 0,-46 103 0,73-143 0,1 1 0,1 1 0,1-1 0,1 1 0,0 0 0,2 0 0,0 0 0,1 0 0,4 35 0,0-44 0,1 0 0,1-1 0,0 1 0,0-1 0,1 1 0,1-2 0,0 1 0,0-1 0,1 0 0,11 10 0,12 20 0,92 110 0,-84-106 0,-2 0 0,-2 3 0,34 58 0,-48-68 0,3-2 0,0 0 0,2-2 0,2-1 0,1-1 0,1-2 0,2 0 0,1-2 0,41 25 0,-70-50 0,0 0 0,-1-1 0,1 0 0,0 1 0,0-1 0,0-1 0,0 1 0,1-1 0,-1 1 0,0-1 0,0-1 0,0 1 0,0 0 0,0-1 0,0 0 0,0 0 0,0 0 0,0 0 0,0-1 0,0 0 0,-1 0 0,1 0 0,-1 0 0,4-3 0,13-8 0,-2-1 0,35-32 0,-46 39 0,27-28 0,-2-1 0,-1-2 0,-2-1 0,-2-1 0,-2-2 0,40-86 0,84-288 0,-131 360 0,88-324 0,-95 328 0,-2-1 0,-3 0 0,-2 0 0,-2 0 0,-7-74 0,3 113 0,0 0 0,-1 0 0,-1 0 0,0 1 0,-1 0 0,0 0 0,-1 0 0,0 0 0,-1 1 0,-1 0 0,0 0 0,-12-13 0,12 17 0,0 0 0,0 1 0,-1 0 0,0 0 0,0 1 0,-1 0 0,1 1 0,-1 0 0,-1 0 0,1 1 0,0 1 0,-1 0 0,0 0 0,0 1 0,0 0 0,-11 0 0,-34 2 0,0 3 0,0 2 0,1 3 0,0 2 0,1 2 0,-60 22 0,91-26 0,-1 0 0,2 2 0,-34 18 0,50-24 0,-1 1 0,1-1 0,-1 1 0,2 0 0,-1 0 0,0 1 0,1 0 0,0 0 0,0 0 0,1 0 0,0 1 0,0 0 0,0 0 0,1 0 0,-4 11 0,-3 31 0,2 1 0,2 1 0,2 0 0,2-1 0,3 1 0,1 0 0,20 100 0,-16-123 0,1 1 0,2-2 0,1 1 0,1-1 0,1-1 0,1 0 0,31 44 0,-38-61 0,1 0 0,1 0 0,0 0 0,0-1 0,0-1 0,1 1 0,0-1 0,1-1 0,0 1 0,0-2 0,0 1 0,0-2 0,1 1 0,0-1 0,0-1 0,0 0 0,0-1 0,0 0 0,1 0 0,-1-1 0,1-1 0,22-1 0,12-8-227,-1-2-1,0-2 1,-1-2-1,-1-2 1,80-43-1,-9-3-6598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1-10T05:19:34.938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0 899 24575,'13'0'0,"-1"-1"0,1 0 0,-1-1 0,1-1 0,-1 0 0,0-1 0,0 0 0,0 0 0,-1-1 0,1-1 0,-1 0 0,-1-1 0,12-8 0,-14 11 0,1-1 0,1 1 0,-1 1 0,1 0 0,-1 0 0,1 1 0,0 0 0,0 1 0,11 0 0,44-10 0,5-10 0,-41 11 0,-1 1 0,1 1 0,1 2 0,-1 1 0,46-2 0,-65 7 0,0-1 0,0 0 0,-1-1 0,1 0 0,0 0 0,-1-1 0,1-1 0,-1 0 0,9-4 0,14-10 0,34-25 0,10-7 0,-34 24 0,-1-3 0,60-54 0,-38 30 0,84-87 0,-102 93 0,74-59 0,-95 86-273,2 2 0,0 0 0,1 2 0,50-22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98217C4-209F-426B-A8D4-2A4EF8D569F3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047A51-B016-4B81-90E8-2AF0B9FE31D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2777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6733411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9922188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F6E0B54-3AED-467C-BE41-DE330C542581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041014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047A51-B016-4B81-90E8-2AF0B9FE31D3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36371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04661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FA784F25-3355-4C41-BF54-A5D2EDEA880D}"/>
              </a:ext>
            </a:extLst>
          </p:cNvPr>
          <p:cNvGrpSpPr/>
          <p:nvPr userDrawn="1"/>
        </p:nvGrpSpPr>
        <p:grpSpPr>
          <a:xfrm>
            <a:off x="327419" y="534521"/>
            <a:ext cx="4015980" cy="490734"/>
            <a:chOff x="327419" y="534521"/>
            <a:chExt cx="4015980" cy="490734"/>
          </a:xfrm>
        </p:grpSpPr>
        <p:sp>
          <p:nvSpPr>
            <p:cNvPr id="8" name="textbox 50">
              <a:extLst>
                <a:ext uri="{FF2B5EF4-FFF2-40B4-BE49-F238E27FC236}">
                  <a16:creationId xmlns:a16="http://schemas.microsoft.com/office/drawing/2014/main" id="{16F28B91-1951-4B9F-BF3E-DF19C24961A8}"/>
                </a:ext>
              </a:extLst>
            </p:cNvPr>
            <p:cNvSpPr txBox="1"/>
            <p:nvPr userDrawn="1"/>
          </p:nvSpPr>
          <p:spPr>
            <a:xfrm>
              <a:off x="998500" y="651479"/>
              <a:ext cx="3344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2" charset="0"/>
                </a:rPr>
                <a:t>Click to add the title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9" name="六边形 8">
              <a:extLst>
                <a:ext uri="{FF2B5EF4-FFF2-40B4-BE49-F238E27FC236}">
                  <a16:creationId xmlns:a16="http://schemas.microsoft.com/office/drawing/2014/main" id="{901DDF43-E408-4C40-ABE7-24E025DDD46B}"/>
                </a:ext>
              </a:extLst>
            </p:cNvPr>
            <p:cNvSpPr/>
            <p:nvPr userDrawn="1"/>
          </p:nvSpPr>
          <p:spPr>
            <a:xfrm>
              <a:off x="327419" y="534521"/>
              <a:ext cx="537209" cy="378220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六边形 9">
              <a:extLst>
                <a:ext uri="{FF2B5EF4-FFF2-40B4-BE49-F238E27FC236}">
                  <a16:creationId xmlns:a16="http://schemas.microsoft.com/office/drawing/2014/main" id="{946B3ADC-009C-468A-96F3-0C3E9C60BF3F}"/>
                </a:ext>
              </a:extLst>
            </p:cNvPr>
            <p:cNvSpPr/>
            <p:nvPr userDrawn="1"/>
          </p:nvSpPr>
          <p:spPr>
            <a:xfrm>
              <a:off x="461292" y="647035"/>
              <a:ext cx="537209" cy="37822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271638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D2BFBBC6-345F-4F9A-AE4D-C20108E4C81A}"/>
              </a:ext>
            </a:extLst>
          </p:cNvPr>
          <p:cNvGrpSpPr/>
          <p:nvPr userDrawn="1"/>
        </p:nvGrpSpPr>
        <p:grpSpPr>
          <a:xfrm>
            <a:off x="327419" y="534521"/>
            <a:ext cx="4015980" cy="490734"/>
            <a:chOff x="327419" y="534521"/>
            <a:chExt cx="4015980" cy="490734"/>
          </a:xfrm>
        </p:grpSpPr>
        <p:sp>
          <p:nvSpPr>
            <p:cNvPr id="6" name="textbox 50">
              <a:extLst>
                <a:ext uri="{FF2B5EF4-FFF2-40B4-BE49-F238E27FC236}">
                  <a16:creationId xmlns:a16="http://schemas.microsoft.com/office/drawing/2014/main" id="{3A8B92AC-F5CE-4AFF-8330-3945E392A587}"/>
                </a:ext>
              </a:extLst>
            </p:cNvPr>
            <p:cNvSpPr txBox="1"/>
            <p:nvPr userDrawn="1"/>
          </p:nvSpPr>
          <p:spPr>
            <a:xfrm>
              <a:off x="998500" y="651479"/>
              <a:ext cx="3344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2" charset="0"/>
                </a:rPr>
                <a:t>Click to add the title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7" name="六边形 6">
              <a:extLst>
                <a:ext uri="{FF2B5EF4-FFF2-40B4-BE49-F238E27FC236}">
                  <a16:creationId xmlns:a16="http://schemas.microsoft.com/office/drawing/2014/main" id="{CD65C46A-60BA-4F63-8955-A83DD9907CA4}"/>
                </a:ext>
              </a:extLst>
            </p:cNvPr>
            <p:cNvSpPr/>
            <p:nvPr userDrawn="1"/>
          </p:nvSpPr>
          <p:spPr>
            <a:xfrm>
              <a:off x="327419" y="534521"/>
              <a:ext cx="537209" cy="378220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AC3E1735-CED3-47C1-B8C7-A86ADE0B079C}"/>
                </a:ext>
              </a:extLst>
            </p:cNvPr>
            <p:cNvSpPr/>
            <p:nvPr userDrawn="1"/>
          </p:nvSpPr>
          <p:spPr>
            <a:xfrm>
              <a:off x="461292" y="647035"/>
              <a:ext cx="537209" cy="37822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809095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12737D15-3229-4BDB-852B-BC2B891AFF35}"/>
              </a:ext>
            </a:extLst>
          </p:cNvPr>
          <p:cNvGrpSpPr/>
          <p:nvPr userDrawn="1"/>
        </p:nvGrpSpPr>
        <p:grpSpPr>
          <a:xfrm>
            <a:off x="327419" y="534521"/>
            <a:ext cx="4015980" cy="490734"/>
            <a:chOff x="327419" y="534521"/>
            <a:chExt cx="4015980" cy="490734"/>
          </a:xfrm>
        </p:grpSpPr>
        <p:sp>
          <p:nvSpPr>
            <p:cNvPr id="6" name="textbox 50">
              <a:extLst>
                <a:ext uri="{FF2B5EF4-FFF2-40B4-BE49-F238E27FC236}">
                  <a16:creationId xmlns:a16="http://schemas.microsoft.com/office/drawing/2014/main" id="{9F189DCA-D548-4147-8E66-1A6FA9919BA2}"/>
                </a:ext>
              </a:extLst>
            </p:cNvPr>
            <p:cNvSpPr txBox="1"/>
            <p:nvPr userDrawn="1"/>
          </p:nvSpPr>
          <p:spPr>
            <a:xfrm>
              <a:off x="998500" y="651479"/>
              <a:ext cx="3344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2" charset="0"/>
                </a:rPr>
                <a:t>Click to add the title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7" name="六边形 6">
              <a:extLst>
                <a:ext uri="{FF2B5EF4-FFF2-40B4-BE49-F238E27FC236}">
                  <a16:creationId xmlns:a16="http://schemas.microsoft.com/office/drawing/2014/main" id="{D7A55B5A-E197-4E8D-83B6-1232AE9CE389}"/>
                </a:ext>
              </a:extLst>
            </p:cNvPr>
            <p:cNvSpPr/>
            <p:nvPr userDrawn="1"/>
          </p:nvSpPr>
          <p:spPr>
            <a:xfrm>
              <a:off x="327419" y="534521"/>
              <a:ext cx="537209" cy="378220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64E62764-F96E-49AF-A5DA-B67EB453AB0B}"/>
                </a:ext>
              </a:extLst>
            </p:cNvPr>
            <p:cNvSpPr/>
            <p:nvPr userDrawn="1"/>
          </p:nvSpPr>
          <p:spPr>
            <a:xfrm>
              <a:off x="461292" y="647035"/>
              <a:ext cx="537209" cy="37822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886899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>
            <a:extLst>
              <a:ext uri="{FF2B5EF4-FFF2-40B4-BE49-F238E27FC236}">
                <a16:creationId xmlns:a16="http://schemas.microsoft.com/office/drawing/2014/main" id="{0DD41EFC-A4CE-46C9-9B04-C5FEE95DC1A5}"/>
              </a:ext>
            </a:extLst>
          </p:cNvPr>
          <p:cNvGrpSpPr/>
          <p:nvPr userDrawn="1"/>
        </p:nvGrpSpPr>
        <p:grpSpPr>
          <a:xfrm>
            <a:off x="327419" y="534521"/>
            <a:ext cx="4015980" cy="490734"/>
            <a:chOff x="327419" y="534521"/>
            <a:chExt cx="4015980" cy="490734"/>
          </a:xfrm>
        </p:grpSpPr>
        <p:sp>
          <p:nvSpPr>
            <p:cNvPr id="6" name="textbox 50">
              <a:extLst>
                <a:ext uri="{FF2B5EF4-FFF2-40B4-BE49-F238E27FC236}">
                  <a16:creationId xmlns:a16="http://schemas.microsoft.com/office/drawing/2014/main" id="{20EF3CC1-FC7F-4DF4-8418-5176ADB0A583}"/>
                </a:ext>
              </a:extLst>
            </p:cNvPr>
            <p:cNvSpPr txBox="1"/>
            <p:nvPr userDrawn="1"/>
          </p:nvSpPr>
          <p:spPr>
            <a:xfrm>
              <a:off x="998500" y="651479"/>
              <a:ext cx="3344899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zh-CN" sz="1800" dirty="0">
                  <a:solidFill>
                    <a:schemeClr val="tx1">
                      <a:lumMod val="75000"/>
                      <a:lumOff val="25000"/>
                    </a:schemeClr>
                  </a:solidFill>
                  <a:latin typeface="Montserrat SemiBold" panose="00000700000000000000" pitchFamily="2" charset="0"/>
                </a:rPr>
                <a:t>Click to add the title</a:t>
              </a:r>
              <a:endParaRPr lang="zh-CN" altLang="en-US" sz="1800" dirty="0">
                <a:solidFill>
                  <a:schemeClr val="tx1">
                    <a:lumMod val="75000"/>
                    <a:lumOff val="25000"/>
                  </a:schemeClr>
                </a:solidFill>
                <a:latin typeface="Montserrat SemiBold" panose="00000700000000000000" pitchFamily="2" charset="0"/>
              </a:endParaRPr>
            </a:p>
          </p:txBody>
        </p:sp>
        <p:sp>
          <p:nvSpPr>
            <p:cNvPr id="7" name="六边形 6">
              <a:extLst>
                <a:ext uri="{FF2B5EF4-FFF2-40B4-BE49-F238E27FC236}">
                  <a16:creationId xmlns:a16="http://schemas.microsoft.com/office/drawing/2014/main" id="{D6B9A48A-92D4-487F-B86F-F6D2556C3E9D}"/>
                </a:ext>
              </a:extLst>
            </p:cNvPr>
            <p:cNvSpPr/>
            <p:nvPr userDrawn="1"/>
          </p:nvSpPr>
          <p:spPr>
            <a:xfrm>
              <a:off x="327419" y="534521"/>
              <a:ext cx="537209" cy="378220"/>
            </a:xfrm>
            <a:prstGeom prst="hexagon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六边形 7">
              <a:extLst>
                <a:ext uri="{FF2B5EF4-FFF2-40B4-BE49-F238E27FC236}">
                  <a16:creationId xmlns:a16="http://schemas.microsoft.com/office/drawing/2014/main" id="{D146A2BE-60A3-417D-9424-CA0ADFEC3778}"/>
                </a:ext>
              </a:extLst>
            </p:cNvPr>
            <p:cNvSpPr/>
            <p:nvPr userDrawn="1"/>
          </p:nvSpPr>
          <p:spPr>
            <a:xfrm>
              <a:off x="461292" y="647035"/>
              <a:ext cx="537209" cy="378220"/>
            </a:xfrm>
            <a:prstGeom prst="hexagon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685605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119688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590366-ABA8-4BF0-B712-90B06D46FB25}" type="datetimeFigureOut">
              <a:rPr lang="zh-CN" altLang="en-US" smtClean="0"/>
              <a:t>2024/2/20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A35D93-1873-44CB-A7D2-BBE94C050B9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04810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5" r:id="rId1"/>
    <p:sldLayoutId id="2147483676" r:id="rId2"/>
    <p:sldLayoutId id="2147483677" r:id="rId3"/>
    <p:sldLayoutId id="2147483678" r:id="rId4"/>
    <p:sldLayoutId id="2147483679" r:id="rId5"/>
    <p:sldLayoutId id="2147483681" r:id="rId6"/>
  </p:sldLayoutIdLst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spd="slow" advTm="300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3.png"/><Relationship Id="rId18" Type="http://schemas.openxmlformats.org/officeDocument/2006/relationships/image" Target="../media/image11.jpeg"/><Relationship Id="rId3" Type="http://schemas.openxmlformats.org/officeDocument/2006/relationships/image" Target="../media/image1.png"/><Relationship Id="rId12" Type="http://schemas.openxmlformats.org/officeDocument/2006/relationships/image" Target="../media/image7.png"/><Relationship Id="rId1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11" Type="http://schemas.openxmlformats.org/officeDocument/2006/relationships/customXml" Target="../ink/ink3.xml"/><Relationship Id="rId5" Type="http://schemas.openxmlformats.org/officeDocument/2006/relationships/customXml" Target="../ink/ink1.xml"/><Relationship Id="rId15" Type="http://schemas.openxmlformats.org/officeDocument/2006/relationships/image" Target="../media/image8.png"/><Relationship Id="rId10" Type="http://schemas.openxmlformats.org/officeDocument/2006/relationships/image" Target="../media/image6.png"/><Relationship Id="rId19" Type="http://schemas.openxmlformats.org/officeDocument/2006/relationships/image" Target="../media/image12.jpeg"/><Relationship Id="rId4" Type="http://schemas.openxmlformats.org/officeDocument/2006/relationships/image" Target="../media/image2.png"/><Relationship Id="rId9" Type="http://schemas.openxmlformats.org/officeDocument/2006/relationships/customXml" Target="../ink/ink2.xml"/><Relationship Id="rId1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3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14.pn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4.png"/><Relationship Id="rId10" Type="http://schemas.openxmlformats.org/officeDocument/2006/relationships/image" Target="../media/image12.jpeg"/><Relationship Id="rId4" Type="http://schemas.openxmlformats.org/officeDocument/2006/relationships/image" Target="../media/image3.png"/><Relationship Id="rId9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5.jp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11" Type="http://schemas.openxmlformats.org/officeDocument/2006/relationships/image" Target="../media/image12.jpeg"/><Relationship Id="rId5" Type="http://schemas.openxmlformats.org/officeDocument/2006/relationships/image" Target="../media/image3.png"/><Relationship Id="rId10" Type="http://schemas.openxmlformats.org/officeDocument/2006/relationships/image" Target="../media/image11.jpeg"/><Relationship Id="rId4" Type="http://schemas.openxmlformats.org/officeDocument/2006/relationships/image" Target="../media/image2.png"/><Relationship Id="rId9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1874" y="-6741"/>
            <a:ext cx="12203874" cy="4322047"/>
            <a:chOff x="-11874" y="-6740"/>
            <a:chExt cx="9563440" cy="2603045"/>
          </a:xfrm>
        </p:grpSpPr>
        <p:sp>
          <p:nvSpPr>
            <p:cNvPr id="38" name="任意多边形 37"/>
            <p:cNvSpPr/>
            <p:nvPr/>
          </p:nvSpPr>
          <p:spPr>
            <a:xfrm flipV="1">
              <a:off x="-2" y="-6740"/>
              <a:ext cx="9551568" cy="2257289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highlight>
                  <a:srgbClr val="FFFEFC"/>
                </a:highlight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flipV="1">
              <a:off x="-11874" y="-2"/>
              <a:ext cx="8179953" cy="2596307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000" r="-1000"/>
              </a:stretch>
            </a:blipFill>
            <a:ln>
              <a:noFill/>
            </a:ln>
            <a:effectLst>
              <a:outerShdw blurRad="50800" dist="50800" dir="5400000" sx="1000" sy="1000" algn="ctr" rotWithShape="0">
                <a:srgbClr val="000000"/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>
                <a:highlight>
                  <a:srgbClr val="FFFEFC"/>
                </a:highlight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2639" y="4904823"/>
            <a:ext cx="12203875" cy="1989320"/>
            <a:chOff x="-11875" y="4904823"/>
            <a:chExt cx="12203875" cy="1989320"/>
          </a:xfrm>
        </p:grpSpPr>
        <p:sp>
          <p:nvSpPr>
            <p:cNvPr id="21" name="任意多边形 20"/>
            <p:cNvSpPr/>
            <p:nvPr/>
          </p:nvSpPr>
          <p:spPr>
            <a:xfrm flipH="1">
              <a:off x="-4" y="4904823"/>
              <a:ext cx="12192004" cy="1963304"/>
            </a:xfrm>
            <a:custGeom>
              <a:avLst/>
              <a:gdLst>
                <a:gd name="connsiteX0" fmla="*/ 0 w 9152906"/>
                <a:gd name="connsiteY0" fmla="*/ 2876550 h 2876550"/>
                <a:gd name="connsiteX1" fmla="*/ 9152906 w 9152906"/>
                <a:gd name="connsiteY1" fmla="*/ 2876550 h 2876550"/>
                <a:gd name="connsiteX2" fmla="*/ 9152906 w 9152906"/>
                <a:gd name="connsiteY2" fmla="*/ 1606207 h 2876550"/>
                <a:gd name="connsiteX3" fmla="*/ 9128897 w 9152906"/>
                <a:gd name="connsiteY3" fmla="*/ 1601994 h 2876550"/>
                <a:gd name="connsiteX4" fmla="*/ 8846386 w 9152906"/>
                <a:gd name="connsiteY4" fmla="*/ 1628729 h 2876550"/>
                <a:gd name="connsiteX5" fmla="*/ 4870353 w 9152906"/>
                <a:gd name="connsiteY5" fmla="*/ 1412569 h 2876550"/>
                <a:gd name="connsiteX6" fmla="*/ 88286 w 9152906"/>
                <a:gd name="connsiteY6" fmla="*/ 44529 h 2876550"/>
                <a:gd name="connsiteX7" fmla="*/ 27849 w 9152906"/>
                <a:gd name="connsiteY7" fmla="*/ 4887 h 2876550"/>
                <a:gd name="connsiteX8" fmla="*/ 0 w 9152906"/>
                <a:gd name="connsiteY8" fmla="*/ 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2906" h="2876550">
                  <a:moveTo>
                    <a:pt x="0" y="2876550"/>
                  </a:moveTo>
                  <a:lnTo>
                    <a:pt x="9152906" y="2876550"/>
                  </a:lnTo>
                  <a:lnTo>
                    <a:pt x="9152906" y="1606207"/>
                  </a:lnTo>
                  <a:lnTo>
                    <a:pt x="9128897" y="1601994"/>
                  </a:lnTo>
                  <a:lnTo>
                    <a:pt x="8846386" y="1628729"/>
                  </a:lnTo>
                  <a:cubicBezTo>
                    <a:pt x="7809454" y="1704697"/>
                    <a:pt x="6402183" y="1638646"/>
                    <a:pt x="4870353" y="1412569"/>
                  </a:cubicBezTo>
                  <a:cubicBezTo>
                    <a:pt x="2764086" y="1101712"/>
                    <a:pt x="970674" y="569236"/>
                    <a:pt x="88286" y="44529"/>
                  </a:cubicBezTo>
                  <a:lnTo>
                    <a:pt x="27849" y="4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-11875" y="5207616"/>
              <a:ext cx="12203875" cy="1686527"/>
            </a:xfrm>
            <a:custGeom>
              <a:avLst/>
              <a:gdLst>
                <a:gd name="connsiteX0" fmla="*/ 0 w 9152906"/>
                <a:gd name="connsiteY0" fmla="*/ 2876550 h 2876550"/>
                <a:gd name="connsiteX1" fmla="*/ 9152906 w 9152906"/>
                <a:gd name="connsiteY1" fmla="*/ 2876550 h 2876550"/>
                <a:gd name="connsiteX2" fmla="*/ 9152906 w 9152906"/>
                <a:gd name="connsiteY2" fmla="*/ 1606207 h 2876550"/>
                <a:gd name="connsiteX3" fmla="*/ 9128897 w 9152906"/>
                <a:gd name="connsiteY3" fmla="*/ 1601994 h 2876550"/>
                <a:gd name="connsiteX4" fmla="*/ 8846386 w 9152906"/>
                <a:gd name="connsiteY4" fmla="*/ 1628729 h 2876550"/>
                <a:gd name="connsiteX5" fmla="*/ 4870353 w 9152906"/>
                <a:gd name="connsiteY5" fmla="*/ 1412569 h 2876550"/>
                <a:gd name="connsiteX6" fmla="*/ 88286 w 9152906"/>
                <a:gd name="connsiteY6" fmla="*/ 44529 h 2876550"/>
                <a:gd name="connsiteX7" fmla="*/ 27849 w 9152906"/>
                <a:gd name="connsiteY7" fmla="*/ 4887 h 2876550"/>
                <a:gd name="connsiteX8" fmla="*/ 0 w 9152906"/>
                <a:gd name="connsiteY8" fmla="*/ 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2906" h="2876550">
                  <a:moveTo>
                    <a:pt x="0" y="2876550"/>
                  </a:moveTo>
                  <a:lnTo>
                    <a:pt x="9152906" y="2876550"/>
                  </a:lnTo>
                  <a:lnTo>
                    <a:pt x="9152906" y="1606207"/>
                  </a:lnTo>
                  <a:lnTo>
                    <a:pt x="9128897" y="1601994"/>
                  </a:lnTo>
                  <a:lnTo>
                    <a:pt x="8846386" y="1628729"/>
                  </a:lnTo>
                  <a:cubicBezTo>
                    <a:pt x="7809454" y="1704697"/>
                    <a:pt x="6402183" y="1638646"/>
                    <a:pt x="4870353" y="1412569"/>
                  </a:cubicBezTo>
                  <a:cubicBezTo>
                    <a:pt x="2764086" y="1101712"/>
                    <a:pt x="970674" y="569236"/>
                    <a:pt x="88286" y="44529"/>
                  </a:cubicBezTo>
                  <a:lnTo>
                    <a:pt x="27849" y="4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5BCCCBCB-035C-C794-839E-EF3332E733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36" y="1"/>
            <a:ext cx="6748592" cy="802131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5E96EF87-184A-6A20-B439-FCD095C7F654}"/>
              </a:ext>
            </a:extLst>
          </p:cNvPr>
          <p:cNvGrpSpPr/>
          <p:nvPr/>
        </p:nvGrpSpPr>
        <p:grpSpPr>
          <a:xfrm>
            <a:off x="7999493" y="1006079"/>
            <a:ext cx="3844004" cy="1039196"/>
            <a:chOff x="7371007" y="1197733"/>
            <a:chExt cx="3844004" cy="1039196"/>
          </a:xfrm>
        </p:grpSpPr>
        <p:sp>
          <p:nvSpPr>
            <p:cNvPr id="15" name="文本框 23">
              <a:extLst>
                <a:ext uri="{FF2B5EF4-FFF2-40B4-BE49-F238E27FC236}">
                  <a16:creationId xmlns:a16="http://schemas.microsoft.com/office/drawing/2014/main" id="{F3E2929D-CFEC-8B35-D790-BD4D9B1237EA}"/>
                </a:ext>
              </a:extLst>
            </p:cNvPr>
            <p:cNvSpPr txBox="1"/>
            <p:nvPr/>
          </p:nvSpPr>
          <p:spPr>
            <a:xfrm>
              <a:off x="7371007" y="1221266"/>
              <a:ext cx="3844004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6000" b="1" dirty="0" err="1">
                  <a:solidFill>
                    <a:schemeClr val="accent4">
                      <a:lumMod val="75000"/>
                    </a:schemeClr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iEECON</a:t>
              </a:r>
              <a:r>
                <a:rPr lang="en-US" altLang="zh-CN" sz="6000" b="1" dirty="0">
                  <a:solidFill>
                    <a:srgbClr val="21456D"/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 </a:t>
              </a:r>
              <a:r>
                <a:rPr lang="en-US" altLang="zh-CN" sz="6000" b="1" dirty="0">
                  <a:solidFill>
                    <a:srgbClr val="0070C0"/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2024</a:t>
              </a:r>
              <a:endParaRPr lang="zh-CN" altLang="en-US" sz="6000" b="1" dirty="0">
                <a:solidFill>
                  <a:srgbClr val="0070C0"/>
                </a:solidFill>
                <a:latin typeface="DB Helvethaica X 83 BlkExt" panose="02000506090000020004" pitchFamily="2" charset="-34"/>
                <a:ea typeface="字魂36号-正文宋楷" panose="02000000000000000000" pitchFamily="2" charset="-122"/>
                <a:cs typeface="DB Helvethaica X 83 BlkExt" panose="02000506090000020004" pitchFamily="2" charset="-34"/>
                <a:sym typeface="字魂36号-正文宋楷" panose="02000000000000000000" pitchFamily="2" charset="-122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E2D0955D-C3E8-4D71-50CE-92764E72FD39}"/>
                </a:ext>
              </a:extLst>
            </p:cNvPr>
            <p:cNvSpPr txBox="1"/>
            <p:nvPr/>
          </p:nvSpPr>
          <p:spPr>
            <a:xfrm>
              <a:off x="7371007" y="1197733"/>
              <a:ext cx="3715677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latin typeface="DB Helvethaica X 37 ThinCond" panose="02000506090000020004" pitchFamily="2" charset="-34"/>
                  <a:cs typeface="DB Helvethaica X 37 ThinCond" panose="02000506090000020004" pitchFamily="2" charset="-34"/>
                </a:rPr>
                <a:t>The 2024 International Electrical Engineering Congress</a:t>
              </a: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593A1377-8E14-D51E-761C-2305DF60C2C7}"/>
              </a:ext>
            </a:extLst>
          </p:cNvPr>
          <p:cNvSpPr txBox="1"/>
          <p:nvPr/>
        </p:nvSpPr>
        <p:spPr>
          <a:xfrm>
            <a:off x="9174177" y="6357169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http://www.ieecon.org/ieecon2024/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2673F663-67E5-3845-91F8-EB43C055018E}"/>
                  </a:ext>
                </a:extLst>
              </p14:cNvPr>
              <p14:cNvContentPartPr/>
              <p14:nvPr/>
            </p14:nvContentPartPr>
            <p14:xfrm>
              <a:off x="14011772" y="954296"/>
              <a:ext cx="360" cy="36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2673F663-67E5-3845-91F8-EB43C055018E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14002772" y="945656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9462040A-D6E6-6AA0-1D50-D54E11E6444E}"/>
                  </a:ext>
                </a:extLst>
              </p14:cNvPr>
              <p14:cNvContentPartPr/>
              <p14:nvPr/>
            </p14:nvContentPartPr>
            <p14:xfrm>
              <a:off x="5226027" y="2249222"/>
              <a:ext cx="533520" cy="720720"/>
            </p14:xfrm>
          </p:contentPart>
        </mc:Choice>
        <mc:Fallback xmlns=""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9462040A-D6E6-6AA0-1D50-D54E11E6444E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163027" y="2186222"/>
                <a:ext cx="659160" cy="846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52C182C3-4377-7BD3-91DD-6AE7FF1C520F}"/>
                  </a:ext>
                </a:extLst>
              </p14:cNvPr>
              <p14:cNvContentPartPr/>
              <p14:nvPr/>
            </p14:nvContentPartPr>
            <p14:xfrm>
              <a:off x="5132427" y="1932782"/>
              <a:ext cx="595800" cy="323640"/>
            </p14:xfrm>
          </p:contentPart>
        </mc:Choice>
        <mc:Fallback xmlns=""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52C182C3-4377-7BD3-91DD-6AE7FF1C520F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5069427" y="1870142"/>
                <a:ext cx="721440" cy="449280"/>
              </a:xfrm>
              <a:prstGeom prst="rect">
                <a:avLst/>
              </a:prstGeom>
            </p:spPr>
          </p:pic>
        </mc:Fallback>
      </mc:AlternateContent>
      <p:sp>
        <p:nvSpPr>
          <p:cNvPr id="36" name="TextBox 35">
            <a:extLst>
              <a:ext uri="{FF2B5EF4-FFF2-40B4-BE49-F238E27FC236}">
                <a16:creationId xmlns:a16="http://schemas.microsoft.com/office/drawing/2014/main" id="{61736486-D6AF-2B4D-67DD-0AD1B801DB3C}"/>
              </a:ext>
            </a:extLst>
          </p:cNvPr>
          <p:cNvSpPr txBox="1"/>
          <p:nvPr/>
        </p:nvSpPr>
        <p:spPr>
          <a:xfrm>
            <a:off x="1808925" y="2190993"/>
            <a:ext cx="10068782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6000" b="1" dirty="0">
                <a:ln>
                  <a:solidFill>
                    <a:schemeClr val="bg1"/>
                  </a:solidFill>
                </a:ln>
                <a:solidFill>
                  <a:schemeClr val="accent5"/>
                </a:solidFill>
                <a:latin typeface="DB Helvethaica X 85 Blk" panose="02000506090000020004" pitchFamily="2" charset="-34"/>
                <a:cs typeface="DB Helvethaica X 85 Blk" panose="02000506090000020004" pitchFamily="2" charset="-34"/>
              </a:rPr>
              <a:t>ชื่อตัวอย่างโครงการประชุมวิชาการนานาชาติ</a:t>
            </a:r>
            <a:endParaRPr lang="en-US" sz="6000" b="1" dirty="0">
              <a:ln>
                <a:solidFill>
                  <a:schemeClr val="bg1"/>
                </a:solidFill>
              </a:ln>
              <a:solidFill>
                <a:schemeClr val="accent5"/>
              </a:solidFill>
              <a:latin typeface="DB Helvethaica X 85 Blk" panose="02000506090000020004" pitchFamily="2" charset="-34"/>
              <a:cs typeface="DB Helvethaica X 85 Blk" panose="02000506090000020004" pitchFamily="2" charset="-34"/>
            </a:endParaRP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61CD351B-4FE3-7304-3DD4-D1B687597341}"/>
              </a:ext>
            </a:extLst>
          </p:cNvPr>
          <p:cNvSpPr txBox="1"/>
          <p:nvPr/>
        </p:nvSpPr>
        <p:spPr>
          <a:xfrm>
            <a:off x="3617407" y="3012789"/>
            <a:ext cx="81299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>
                <a:solidFill>
                  <a:schemeClr val="accent6">
                    <a:lumMod val="75000"/>
                  </a:schemeClr>
                </a:solidFill>
                <a:latin typeface="+mj-lt"/>
                <a:cs typeface="DB Helvethaica X 85 Blk" panose="02000506090000020004" pitchFamily="2" charset="-34"/>
              </a:rPr>
              <a:t>The 2024 International Electrical Engineering Congress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437E657-B82F-22D8-709A-8263E74B7214}"/>
              </a:ext>
            </a:extLst>
          </p:cNvPr>
          <p:cNvSpPr txBox="1"/>
          <p:nvPr/>
        </p:nvSpPr>
        <p:spPr>
          <a:xfrm>
            <a:off x="9174177" y="4425342"/>
            <a:ext cx="25731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h-TH" sz="3600" dirty="0">
                <a:solidFill>
                  <a:schemeClr val="accent1"/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rPr>
              <a:t>ชื่อผู้วิจัย / ผู้ร่วมวิจัย</a:t>
            </a:r>
            <a:endParaRPr lang="en-US" sz="3600" dirty="0">
              <a:solidFill>
                <a:schemeClr val="accent1"/>
              </a:solidFill>
              <a:latin typeface="DB Helvethaica X 77 BdCond" panose="02000506090000020004" pitchFamily="2" charset="-34"/>
              <a:cs typeface="DB Helvethaica X 77 BdCond" panose="02000506090000020004" pitchFamily="2" charset="-34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CAFB0789-CBD8-E07D-0152-D7D91BE76BF7}"/>
              </a:ext>
            </a:extLst>
          </p:cNvPr>
          <p:cNvSpPr txBox="1"/>
          <p:nvPr/>
        </p:nvSpPr>
        <p:spPr>
          <a:xfrm>
            <a:off x="6156708" y="4858543"/>
            <a:ext cx="56012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h-TH" sz="3600" dirty="0">
                <a:solidFill>
                  <a:schemeClr val="accent2">
                    <a:lumMod val="75000"/>
                  </a:schemeClr>
                </a:solidFill>
                <a:latin typeface="DB Helvethaica X 77 BdCond" panose="02000506090000020004" pitchFamily="2" charset="-34"/>
                <a:cs typeface="DB Helvethaica X 77 BdCond" panose="02000506090000020004" pitchFamily="2" charset="-34"/>
              </a:rPr>
              <a:t>กกกกกกกกกกกกกกกกกกกกกกกกกกกกกกก</a:t>
            </a:r>
            <a:endParaRPr lang="en-US" sz="3600" dirty="0">
              <a:solidFill>
                <a:schemeClr val="accent2">
                  <a:lumMod val="75000"/>
                </a:schemeClr>
              </a:solidFill>
              <a:latin typeface="DB Helvethaica X 77 BdCond" panose="02000506090000020004" pitchFamily="2" charset="-34"/>
              <a:cs typeface="DB Helvethaica X 77 BdCond" panose="02000506090000020004" pitchFamily="2" charset="-34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9DA36602-9D39-447A-D9A5-CE1DEB66E4AE}"/>
              </a:ext>
            </a:extLst>
          </p:cNvPr>
          <p:cNvGrpSpPr/>
          <p:nvPr/>
        </p:nvGrpSpPr>
        <p:grpSpPr>
          <a:xfrm>
            <a:off x="154129" y="6050879"/>
            <a:ext cx="5277407" cy="693904"/>
            <a:chOff x="154129" y="6050879"/>
            <a:chExt cx="5277407" cy="693904"/>
          </a:xfrm>
        </p:grpSpPr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5AB71BAD-103F-092B-1FED-B2EACE00D4E5}"/>
                </a:ext>
              </a:extLst>
            </p:cNvPr>
            <p:cNvGrpSpPr/>
            <p:nvPr/>
          </p:nvGrpSpPr>
          <p:grpSpPr>
            <a:xfrm>
              <a:off x="154129" y="6050879"/>
              <a:ext cx="5277407" cy="693904"/>
              <a:chOff x="4020451" y="6094391"/>
              <a:chExt cx="5277407" cy="693904"/>
            </a:xfrm>
          </p:grpSpPr>
          <p:grpSp>
            <p:nvGrpSpPr>
              <p:cNvPr id="19" name="Group 18">
                <a:extLst>
                  <a:ext uri="{FF2B5EF4-FFF2-40B4-BE49-F238E27FC236}">
                    <a16:creationId xmlns:a16="http://schemas.microsoft.com/office/drawing/2014/main" id="{31B5A957-A4A8-D306-C2FB-7846A7E1A14E}"/>
                  </a:ext>
                </a:extLst>
              </p:cNvPr>
              <p:cNvGrpSpPr/>
              <p:nvPr/>
            </p:nvGrpSpPr>
            <p:grpSpPr>
              <a:xfrm>
                <a:off x="4020451" y="6094391"/>
                <a:ext cx="5277407" cy="693904"/>
                <a:chOff x="5800493" y="5869780"/>
                <a:chExt cx="7521998" cy="989036"/>
              </a:xfrm>
            </p:grpSpPr>
            <p:sp>
              <p:nvSpPr>
                <p:cNvPr id="11" name="Rectangle: Rounded Corners 10">
                  <a:extLst>
                    <a:ext uri="{FF2B5EF4-FFF2-40B4-BE49-F238E27FC236}">
                      <a16:creationId xmlns:a16="http://schemas.microsoft.com/office/drawing/2014/main" id="{786F6851-6FB9-9F07-E554-457D260B6405}"/>
                    </a:ext>
                  </a:extLst>
                </p:cNvPr>
                <p:cNvSpPr/>
                <p:nvPr/>
              </p:nvSpPr>
              <p:spPr>
                <a:xfrm>
                  <a:off x="5800493" y="5869780"/>
                  <a:ext cx="7521998" cy="98903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2" name="Picture 11" descr="A logo for a company&#10;&#10;Description automatically generated">
                  <a:extLst>
                    <a:ext uri="{FF2B5EF4-FFF2-40B4-BE49-F238E27FC236}">
                      <a16:creationId xmlns:a16="http://schemas.microsoft.com/office/drawing/2014/main" id="{23919357-A37A-F3F9-568F-1B82C5A54DA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3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6761" y="6136999"/>
                  <a:ext cx="567184" cy="411886"/>
                </a:xfrm>
                <a:prstGeom prst="rect">
                  <a:avLst/>
                </a:prstGeom>
              </p:spPr>
            </p:pic>
            <p:pic>
              <p:nvPicPr>
                <p:cNvPr id="13" name="Picture 12" descr="A computer screen shot of a computer&#10;&#10;Description automatically generated">
                  <a:extLst>
                    <a:ext uri="{FF2B5EF4-FFF2-40B4-BE49-F238E27FC236}">
                      <a16:creationId xmlns:a16="http://schemas.microsoft.com/office/drawing/2014/main" id="{A58873AB-9ED1-5052-FDA7-FC4D5B3319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3540" y="6136999"/>
                  <a:ext cx="548284" cy="411886"/>
                </a:xfrm>
                <a:prstGeom prst="rect">
                  <a:avLst/>
                </a:prstGeom>
              </p:spPr>
            </p:pic>
            <p:pic>
              <p:nvPicPr>
                <p:cNvPr id="4" name="Picture 3" descr="A blue oval with white text&#10;&#10;Description automatically generated">
                  <a:extLst>
                    <a:ext uri="{FF2B5EF4-FFF2-40B4-BE49-F238E27FC236}">
                      <a16:creationId xmlns:a16="http://schemas.microsoft.com/office/drawing/2014/main" id="{3FD3DD4F-7831-0434-2623-979FB9A29B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5545" y="6136220"/>
                  <a:ext cx="510722" cy="412665"/>
                </a:xfrm>
                <a:prstGeom prst="rect">
                  <a:avLst/>
                </a:prstGeom>
              </p:spPr>
            </p:pic>
            <p:pic>
              <p:nvPicPr>
                <p:cNvPr id="10" name="Picture 9" descr="A red triangle with black background&#10;&#10;Description automatically generated">
                  <a:extLst>
                    <a:ext uri="{FF2B5EF4-FFF2-40B4-BE49-F238E27FC236}">
                      <a16:creationId xmlns:a16="http://schemas.microsoft.com/office/drawing/2014/main" id="{2A723243-3600-E45F-7E7E-60B45EAC5F7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9988" y="6115641"/>
                  <a:ext cx="453909" cy="502112"/>
                </a:xfrm>
                <a:prstGeom prst="rect">
                  <a:avLst/>
                </a:prstGeom>
              </p:spPr>
            </p:pic>
            <p:pic>
              <p:nvPicPr>
                <p:cNvPr id="18" name="Picture 17" descr="A black and red logo&#10;&#10;Description automatically generated">
                  <a:extLst>
                    <a:ext uri="{FF2B5EF4-FFF2-40B4-BE49-F238E27FC236}">
                      <a16:creationId xmlns:a16="http://schemas.microsoft.com/office/drawing/2014/main" id="{A518CF8B-0076-5A67-E5EB-FFB548E90A5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7618" y="5998307"/>
                  <a:ext cx="913840" cy="661891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 descr="A white rectangular sign with red text&#10;&#10;Description automatically generated">
                <a:extLst>
                  <a:ext uri="{FF2B5EF4-FFF2-40B4-BE49-F238E27FC236}">
                    <a16:creationId xmlns:a16="http://schemas.microsoft.com/office/drawing/2014/main" id="{784FE673-66ED-2B97-B014-A6EDFF8623D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8611" y="6184565"/>
                <a:ext cx="812737" cy="541547"/>
              </a:xfrm>
              <a:prstGeom prst="rect">
                <a:avLst/>
              </a:prstGeom>
            </p:spPr>
          </p:pic>
        </p:grpSp>
        <p:pic>
          <p:nvPicPr>
            <p:cNvPr id="7" name="Picture 6" descr="A logo with blue and grey letters&#10;&#10;Description automatically generated">
              <a:extLst>
                <a:ext uri="{FF2B5EF4-FFF2-40B4-BE49-F238E27FC236}">
                  <a16:creationId xmlns:a16="http://schemas.microsoft.com/office/drawing/2014/main" id="{0848F916-67EE-8B22-B5E2-FD652A5F8D3B}"/>
                </a:ext>
              </a:extLst>
            </p:cNvPr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128" y="6223374"/>
              <a:ext cx="1042299" cy="33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09763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advTm="3000"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1875" y="-6739"/>
            <a:ext cx="10518144" cy="2696396"/>
            <a:chOff x="-11875" y="-6739"/>
            <a:chExt cx="8868594" cy="2273523"/>
          </a:xfrm>
        </p:grpSpPr>
        <p:sp>
          <p:nvSpPr>
            <p:cNvPr id="38" name="任意多边形 37"/>
            <p:cNvSpPr/>
            <p:nvPr/>
          </p:nvSpPr>
          <p:spPr>
            <a:xfrm flipV="1">
              <a:off x="-2" y="-6739"/>
              <a:ext cx="8856721" cy="2257289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Montserrat SemiBold" panose="00000700000000000000" pitchFamily="2" charset="0"/>
              </a:endParaRPr>
            </a:p>
          </p:txBody>
        </p:sp>
        <p:sp>
          <p:nvSpPr>
            <p:cNvPr id="26" name="任意多边形 25"/>
            <p:cNvSpPr/>
            <p:nvPr/>
          </p:nvSpPr>
          <p:spPr>
            <a:xfrm flipV="1">
              <a:off x="-11875" y="0"/>
              <a:ext cx="7251111" cy="2266784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Montserrat SemiBold" panose="00000700000000000000" pitchFamily="2" charset="0"/>
              </a:endParaRPr>
            </a:p>
          </p:txBody>
        </p:sp>
      </p:grpSp>
      <p:grpSp>
        <p:nvGrpSpPr>
          <p:cNvPr id="54" name="组合 53"/>
          <p:cNvGrpSpPr/>
          <p:nvPr/>
        </p:nvGrpSpPr>
        <p:grpSpPr>
          <a:xfrm flipH="1" flipV="1">
            <a:off x="1673856" y="4181973"/>
            <a:ext cx="10518146" cy="2688404"/>
            <a:chOff x="-11876" y="-15735"/>
            <a:chExt cx="8868595" cy="2266784"/>
          </a:xfrm>
        </p:grpSpPr>
        <p:sp>
          <p:nvSpPr>
            <p:cNvPr id="55" name="任意多边形 54"/>
            <p:cNvSpPr/>
            <p:nvPr/>
          </p:nvSpPr>
          <p:spPr>
            <a:xfrm flipV="1">
              <a:off x="-2" y="-6739"/>
              <a:ext cx="8856721" cy="2257289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Montserrat SemiBold" panose="00000700000000000000" pitchFamily="2" charset="0"/>
              </a:endParaRPr>
            </a:p>
          </p:txBody>
        </p:sp>
        <p:sp>
          <p:nvSpPr>
            <p:cNvPr id="56" name="任意多边形 55"/>
            <p:cNvSpPr/>
            <p:nvPr/>
          </p:nvSpPr>
          <p:spPr>
            <a:xfrm flipV="1">
              <a:off x="-11876" y="-15735"/>
              <a:ext cx="7251111" cy="2266784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Montserrat SemiBold" panose="00000700000000000000" pitchFamily="2" charset="0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0383130-2427-D216-E501-AC47E58D736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02017" y="220284"/>
            <a:ext cx="3592192" cy="426964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6D587705-0FCD-6281-1CE9-33C233CE47C2}"/>
              </a:ext>
            </a:extLst>
          </p:cNvPr>
          <p:cNvGrpSpPr/>
          <p:nvPr/>
        </p:nvGrpSpPr>
        <p:grpSpPr>
          <a:xfrm>
            <a:off x="8886322" y="713869"/>
            <a:ext cx="3239894" cy="850251"/>
            <a:chOff x="6980961" y="1032481"/>
            <a:chExt cx="5080635" cy="850251"/>
          </a:xfrm>
        </p:grpSpPr>
        <p:sp>
          <p:nvSpPr>
            <p:cNvPr id="9" name="文本框 23">
              <a:extLst>
                <a:ext uri="{FF2B5EF4-FFF2-40B4-BE49-F238E27FC236}">
                  <a16:creationId xmlns:a16="http://schemas.microsoft.com/office/drawing/2014/main" id="{62C792A7-E35D-49E8-4C35-B6573DE4A325}"/>
                </a:ext>
              </a:extLst>
            </p:cNvPr>
            <p:cNvSpPr txBox="1"/>
            <p:nvPr/>
          </p:nvSpPr>
          <p:spPr>
            <a:xfrm>
              <a:off x="6980961" y="1051735"/>
              <a:ext cx="50806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chemeClr val="accent4">
                      <a:lumMod val="75000"/>
                    </a:schemeClr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iEECON</a:t>
              </a:r>
              <a:r>
                <a:rPr lang="en-US" altLang="zh-CN" sz="4800" b="1" dirty="0">
                  <a:solidFill>
                    <a:srgbClr val="21456D"/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 </a:t>
              </a:r>
              <a:r>
                <a:rPr lang="en-US" altLang="zh-CN" sz="4800" b="1" dirty="0">
                  <a:solidFill>
                    <a:srgbClr val="0070C0"/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2024</a:t>
              </a:r>
              <a:endParaRPr lang="zh-CN" altLang="en-US" sz="4800" b="1" dirty="0">
                <a:solidFill>
                  <a:srgbClr val="0070C0"/>
                </a:solidFill>
                <a:latin typeface="DB Helvethaica X 83 BlkExt" panose="02000506090000020004" pitchFamily="2" charset="-34"/>
                <a:ea typeface="字魂36号-正文宋楷" panose="02000000000000000000" pitchFamily="2" charset="-122"/>
                <a:cs typeface="DB Helvethaica X 83 BlkExt" panose="02000506090000020004" pitchFamily="2" charset="-34"/>
                <a:sym typeface="字魂36号-正文宋楷" panose="02000000000000000000" pitchFamily="2" charset="-122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5EBFF07E-B17B-F93C-444C-984F15CA0F9E}"/>
                </a:ext>
              </a:extLst>
            </p:cNvPr>
            <p:cNvSpPr txBox="1"/>
            <p:nvPr/>
          </p:nvSpPr>
          <p:spPr>
            <a:xfrm>
              <a:off x="7100175" y="1032481"/>
              <a:ext cx="4842212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" b="1" dirty="0">
                  <a:latin typeface="DB Helvethaica X 37 ThinCond" panose="02000506090000020004" pitchFamily="2" charset="-34"/>
                  <a:cs typeface="DB Helvethaica X 37 ThinCond" panose="02000506090000020004" pitchFamily="2" charset="-34"/>
                </a:rPr>
                <a:t>The 2024 International Electrical Engineering Congress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BDA1EDC-5125-83E2-1F8D-AD723F713563}"/>
              </a:ext>
            </a:extLst>
          </p:cNvPr>
          <p:cNvGrpSpPr/>
          <p:nvPr/>
        </p:nvGrpSpPr>
        <p:grpSpPr>
          <a:xfrm>
            <a:off x="154129" y="6050879"/>
            <a:ext cx="5277407" cy="693904"/>
            <a:chOff x="154129" y="6050879"/>
            <a:chExt cx="5277407" cy="693904"/>
          </a:xfrm>
        </p:grpSpPr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4E5499C1-8A7C-B1A4-B94F-A7A00E53256F}"/>
                </a:ext>
              </a:extLst>
            </p:cNvPr>
            <p:cNvGrpSpPr/>
            <p:nvPr/>
          </p:nvGrpSpPr>
          <p:grpSpPr>
            <a:xfrm>
              <a:off x="154129" y="6050879"/>
              <a:ext cx="5277407" cy="693904"/>
              <a:chOff x="4020451" y="6094391"/>
              <a:chExt cx="5277407" cy="693904"/>
            </a:xfrm>
          </p:grpSpPr>
          <p:grpSp>
            <p:nvGrpSpPr>
              <p:cNvPr id="15" name="Group 14">
                <a:extLst>
                  <a:ext uri="{FF2B5EF4-FFF2-40B4-BE49-F238E27FC236}">
                    <a16:creationId xmlns:a16="http://schemas.microsoft.com/office/drawing/2014/main" id="{61B5568C-E479-15C2-EEE4-5D7B35D4FAF6}"/>
                  </a:ext>
                </a:extLst>
              </p:cNvPr>
              <p:cNvGrpSpPr/>
              <p:nvPr/>
            </p:nvGrpSpPr>
            <p:grpSpPr>
              <a:xfrm>
                <a:off x="4020451" y="6094391"/>
                <a:ext cx="5277407" cy="693904"/>
                <a:chOff x="5800493" y="5869780"/>
                <a:chExt cx="7521998" cy="989036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AA6E0B7D-FF89-6AAC-DB11-FC86F2C1F13E}"/>
                    </a:ext>
                  </a:extLst>
                </p:cNvPr>
                <p:cNvSpPr/>
                <p:nvPr/>
              </p:nvSpPr>
              <p:spPr>
                <a:xfrm>
                  <a:off x="5800493" y="5869780"/>
                  <a:ext cx="7521998" cy="98903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8" name="Picture 17" descr="A logo for a company&#10;&#10;Description automatically generated">
                  <a:extLst>
                    <a:ext uri="{FF2B5EF4-FFF2-40B4-BE49-F238E27FC236}">
                      <a16:creationId xmlns:a16="http://schemas.microsoft.com/office/drawing/2014/main" id="{566CC3B3-C88F-74DD-D08D-8DE3655C0FE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6761" y="6136999"/>
                  <a:ext cx="567184" cy="411886"/>
                </a:xfrm>
                <a:prstGeom prst="rect">
                  <a:avLst/>
                </a:prstGeom>
              </p:spPr>
            </p:pic>
            <p:pic>
              <p:nvPicPr>
                <p:cNvPr id="19" name="Picture 18" descr="A computer screen shot of a computer&#10;&#10;Description automatically generated">
                  <a:extLst>
                    <a:ext uri="{FF2B5EF4-FFF2-40B4-BE49-F238E27FC236}">
                      <a16:creationId xmlns:a16="http://schemas.microsoft.com/office/drawing/2014/main" id="{5586B23A-8F39-A259-BAFC-72527A251C5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3540" y="6136999"/>
                  <a:ext cx="548284" cy="411886"/>
                </a:xfrm>
                <a:prstGeom prst="rect">
                  <a:avLst/>
                </a:prstGeom>
              </p:spPr>
            </p:pic>
            <p:pic>
              <p:nvPicPr>
                <p:cNvPr id="24" name="Picture 23" descr="A blue oval with white text&#10;&#10;Description automatically generated">
                  <a:extLst>
                    <a:ext uri="{FF2B5EF4-FFF2-40B4-BE49-F238E27FC236}">
                      <a16:creationId xmlns:a16="http://schemas.microsoft.com/office/drawing/2014/main" id="{E224E120-F6A8-84A7-6873-BF2F0E8981E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5545" y="6136220"/>
                  <a:ext cx="510722" cy="412665"/>
                </a:xfrm>
                <a:prstGeom prst="rect">
                  <a:avLst/>
                </a:prstGeom>
              </p:spPr>
            </p:pic>
            <p:pic>
              <p:nvPicPr>
                <p:cNvPr id="25" name="Picture 24" descr="A red triangle with black background&#10;&#10;Description automatically generated">
                  <a:extLst>
                    <a:ext uri="{FF2B5EF4-FFF2-40B4-BE49-F238E27FC236}">
                      <a16:creationId xmlns:a16="http://schemas.microsoft.com/office/drawing/2014/main" id="{A8C43A64-8EA2-A005-5EFE-F7F12064BC5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9988" y="6115641"/>
                  <a:ext cx="453909" cy="502112"/>
                </a:xfrm>
                <a:prstGeom prst="rect">
                  <a:avLst/>
                </a:prstGeom>
              </p:spPr>
            </p:pic>
            <p:pic>
              <p:nvPicPr>
                <p:cNvPr id="27" name="Picture 26" descr="A black and red logo&#10;&#10;Description automatically generated">
                  <a:extLst>
                    <a:ext uri="{FF2B5EF4-FFF2-40B4-BE49-F238E27FC236}">
                      <a16:creationId xmlns:a16="http://schemas.microsoft.com/office/drawing/2014/main" id="{F6B6049B-F583-1FAC-FCC7-07578BE69F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7618" y="5998307"/>
                  <a:ext cx="913840" cy="661891"/>
                </a:xfrm>
                <a:prstGeom prst="rect">
                  <a:avLst/>
                </a:prstGeom>
              </p:spPr>
            </p:pic>
          </p:grpSp>
          <p:pic>
            <p:nvPicPr>
              <p:cNvPr id="16" name="Picture 15" descr="A white rectangular sign with red text&#10;&#10;Description automatically generated">
                <a:extLst>
                  <a:ext uri="{FF2B5EF4-FFF2-40B4-BE49-F238E27FC236}">
                    <a16:creationId xmlns:a16="http://schemas.microsoft.com/office/drawing/2014/main" id="{DA90A7E0-C388-AAD4-D5F2-16B4355B86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8611" y="6184565"/>
                <a:ext cx="812737" cy="541547"/>
              </a:xfrm>
              <a:prstGeom prst="rect">
                <a:avLst/>
              </a:prstGeom>
            </p:spPr>
          </p:pic>
        </p:grpSp>
        <p:pic>
          <p:nvPicPr>
            <p:cNvPr id="14" name="Picture 13" descr="A logo with blue and grey letters&#10;&#10;Description automatically generated">
              <a:extLst>
                <a:ext uri="{FF2B5EF4-FFF2-40B4-BE49-F238E27FC236}">
                  <a16:creationId xmlns:a16="http://schemas.microsoft.com/office/drawing/2014/main" id="{4E6BB329-E151-434F-7106-D94D02EDB9D4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128" y="6223374"/>
              <a:ext cx="1042299" cy="33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920587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advTm="3000"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B6B6AF3F-5D4E-13DA-98DC-6EE2E72FFD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5563" y="256184"/>
            <a:ext cx="3087853" cy="36701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37830088-96EC-18A5-CFD1-D27EC921402D}"/>
              </a:ext>
            </a:extLst>
          </p:cNvPr>
          <p:cNvGrpSpPr/>
          <p:nvPr/>
        </p:nvGrpSpPr>
        <p:grpSpPr>
          <a:xfrm>
            <a:off x="453522" y="699356"/>
            <a:ext cx="3239894" cy="850251"/>
            <a:chOff x="6980961" y="1032481"/>
            <a:chExt cx="5080635" cy="850251"/>
          </a:xfrm>
        </p:grpSpPr>
        <p:sp>
          <p:nvSpPr>
            <p:cNvPr id="7" name="文本框 23">
              <a:extLst>
                <a:ext uri="{FF2B5EF4-FFF2-40B4-BE49-F238E27FC236}">
                  <a16:creationId xmlns:a16="http://schemas.microsoft.com/office/drawing/2014/main" id="{3F7C696A-A318-7B15-67EC-F4CB48AB25E4}"/>
                </a:ext>
              </a:extLst>
            </p:cNvPr>
            <p:cNvSpPr txBox="1"/>
            <p:nvPr/>
          </p:nvSpPr>
          <p:spPr>
            <a:xfrm>
              <a:off x="6980961" y="1051735"/>
              <a:ext cx="508063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4800" b="1" dirty="0" err="1">
                  <a:solidFill>
                    <a:schemeClr val="accent4">
                      <a:lumMod val="75000"/>
                    </a:schemeClr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iEECON</a:t>
              </a:r>
              <a:r>
                <a:rPr lang="en-US" altLang="zh-CN" sz="4800" b="1" dirty="0">
                  <a:solidFill>
                    <a:srgbClr val="21456D"/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 </a:t>
              </a:r>
              <a:r>
                <a:rPr lang="en-US" altLang="zh-CN" sz="4800" b="1" dirty="0">
                  <a:solidFill>
                    <a:srgbClr val="0070C0"/>
                  </a:solidFill>
                  <a:latin typeface="DB Helvethaica X 83 BlkExt" panose="02000506090000020004" pitchFamily="2" charset="-34"/>
                  <a:ea typeface="字魂36号-正文宋楷" panose="02000000000000000000" pitchFamily="2" charset="-122"/>
                  <a:cs typeface="DB Helvethaica X 83 BlkExt" panose="02000506090000020004" pitchFamily="2" charset="-34"/>
                  <a:sym typeface="字魂36号-正文宋楷" panose="02000000000000000000" pitchFamily="2" charset="-122"/>
                </a:rPr>
                <a:t>2024</a:t>
              </a:r>
              <a:endParaRPr lang="zh-CN" altLang="en-US" sz="4800" b="1" dirty="0">
                <a:solidFill>
                  <a:srgbClr val="0070C0"/>
                </a:solidFill>
                <a:latin typeface="DB Helvethaica X 83 BlkExt" panose="02000506090000020004" pitchFamily="2" charset="-34"/>
                <a:ea typeface="字魂36号-正文宋楷" panose="02000000000000000000" pitchFamily="2" charset="-122"/>
                <a:cs typeface="DB Helvethaica X 83 BlkExt" panose="02000506090000020004" pitchFamily="2" charset="-34"/>
                <a:sym typeface="字魂36号-正文宋楷" panose="02000000000000000000" pitchFamily="2" charset="-122"/>
              </a:endParaRPr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2C6F4D0B-13EE-06A7-C702-67E7722473E9}"/>
                </a:ext>
              </a:extLst>
            </p:cNvPr>
            <p:cNvSpPr txBox="1"/>
            <p:nvPr/>
          </p:nvSpPr>
          <p:spPr>
            <a:xfrm>
              <a:off x="7100175" y="1032481"/>
              <a:ext cx="4842212" cy="31547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50" b="1" dirty="0">
                  <a:latin typeface="DB Helvethaica X 37 ThinCond" panose="02000506090000020004" pitchFamily="2" charset="-34"/>
                  <a:cs typeface="DB Helvethaica X 37 ThinCond" panose="02000506090000020004" pitchFamily="2" charset="-34"/>
                </a:rPr>
                <a:t>The 2024 International Electrical Engineering Congress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713661F2-B3F0-7FF2-D54A-0FFEDECAC082}"/>
              </a:ext>
            </a:extLst>
          </p:cNvPr>
          <p:cNvGrpSpPr/>
          <p:nvPr/>
        </p:nvGrpSpPr>
        <p:grpSpPr>
          <a:xfrm>
            <a:off x="154129" y="6050879"/>
            <a:ext cx="5277407" cy="693904"/>
            <a:chOff x="154129" y="6050879"/>
            <a:chExt cx="5277407" cy="693904"/>
          </a:xfrm>
        </p:grpSpPr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874170EA-0650-FC3F-1F31-A62B743AF4C2}"/>
                </a:ext>
              </a:extLst>
            </p:cNvPr>
            <p:cNvGrpSpPr/>
            <p:nvPr/>
          </p:nvGrpSpPr>
          <p:grpSpPr>
            <a:xfrm>
              <a:off x="154129" y="6050879"/>
              <a:ext cx="5277407" cy="693904"/>
              <a:chOff x="4020451" y="6094391"/>
              <a:chExt cx="5277407" cy="693904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5B4D8EC8-8367-035E-3344-557D40A68A07}"/>
                  </a:ext>
                </a:extLst>
              </p:cNvPr>
              <p:cNvGrpSpPr/>
              <p:nvPr/>
            </p:nvGrpSpPr>
            <p:grpSpPr>
              <a:xfrm>
                <a:off x="4020451" y="6094391"/>
                <a:ext cx="5277407" cy="693904"/>
                <a:chOff x="5800493" y="5869780"/>
                <a:chExt cx="7521998" cy="989036"/>
              </a:xfrm>
            </p:grpSpPr>
            <p:sp>
              <p:nvSpPr>
                <p:cNvPr id="15" name="Rectangle: Rounded Corners 14">
                  <a:extLst>
                    <a:ext uri="{FF2B5EF4-FFF2-40B4-BE49-F238E27FC236}">
                      <a16:creationId xmlns:a16="http://schemas.microsoft.com/office/drawing/2014/main" id="{6C89B81D-AF7B-E15D-92B9-57FEE56B0AEE}"/>
                    </a:ext>
                  </a:extLst>
                </p:cNvPr>
                <p:cNvSpPr/>
                <p:nvPr/>
              </p:nvSpPr>
              <p:spPr>
                <a:xfrm>
                  <a:off x="5800493" y="5869780"/>
                  <a:ext cx="7521998" cy="98903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6" name="Picture 15" descr="A logo for a company&#10;&#10;Description automatically generated">
                  <a:extLst>
                    <a:ext uri="{FF2B5EF4-FFF2-40B4-BE49-F238E27FC236}">
                      <a16:creationId xmlns:a16="http://schemas.microsoft.com/office/drawing/2014/main" id="{C36CB39B-AB4B-465B-0508-F334E5CE707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6761" y="6136999"/>
                  <a:ext cx="567184" cy="411886"/>
                </a:xfrm>
                <a:prstGeom prst="rect">
                  <a:avLst/>
                </a:prstGeom>
              </p:spPr>
            </p:pic>
            <p:pic>
              <p:nvPicPr>
                <p:cNvPr id="17" name="Picture 16" descr="A computer screen shot of a computer&#10;&#10;Description automatically generated">
                  <a:extLst>
                    <a:ext uri="{FF2B5EF4-FFF2-40B4-BE49-F238E27FC236}">
                      <a16:creationId xmlns:a16="http://schemas.microsoft.com/office/drawing/2014/main" id="{730DE12B-DE95-BF71-83E0-9E81CAF5DA3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3540" y="6136999"/>
                  <a:ext cx="548284" cy="411886"/>
                </a:xfrm>
                <a:prstGeom prst="rect">
                  <a:avLst/>
                </a:prstGeom>
              </p:spPr>
            </p:pic>
            <p:pic>
              <p:nvPicPr>
                <p:cNvPr id="22" name="Picture 21" descr="A blue oval with white text&#10;&#10;Description automatically generated">
                  <a:extLst>
                    <a:ext uri="{FF2B5EF4-FFF2-40B4-BE49-F238E27FC236}">
                      <a16:creationId xmlns:a16="http://schemas.microsoft.com/office/drawing/2014/main" id="{A65F91E4-E057-4B14-A2EE-A2B40004F7B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5545" y="6136220"/>
                  <a:ext cx="510722" cy="412665"/>
                </a:xfrm>
                <a:prstGeom prst="rect">
                  <a:avLst/>
                </a:prstGeom>
              </p:spPr>
            </p:pic>
            <p:pic>
              <p:nvPicPr>
                <p:cNvPr id="23" name="Picture 22" descr="A red triangle with black background&#10;&#10;Description automatically generated">
                  <a:extLst>
                    <a:ext uri="{FF2B5EF4-FFF2-40B4-BE49-F238E27FC236}">
                      <a16:creationId xmlns:a16="http://schemas.microsoft.com/office/drawing/2014/main" id="{48CDE05C-F83E-FC59-9B24-696F6105EA2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9988" y="6115641"/>
                  <a:ext cx="453909" cy="502112"/>
                </a:xfrm>
                <a:prstGeom prst="rect">
                  <a:avLst/>
                </a:prstGeom>
              </p:spPr>
            </p:pic>
            <p:pic>
              <p:nvPicPr>
                <p:cNvPr id="24" name="Picture 23" descr="A black and red logo&#10;&#10;Description automatically generated">
                  <a:extLst>
                    <a:ext uri="{FF2B5EF4-FFF2-40B4-BE49-F238E27FC236}">
                      <a16:creationId xmlns:a16="http://schemas.microsoft.com/office/drawing/2014/main" id="{EC202861-A0D4-67D6-0600-B6609B10FC3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7618" y="5998307"/>
                  <a:ext cx="913840" cy="661891"/>
                </a:xfrm>
                <a:prstGeom prst="rect">
                  <a:avLst/>
                </a:prstGeom>
              </p:spPr>
            </p:pic>
          </p:grpSp>
          <p:pic>
            <p:nvPicPr>
              <p:cNvPr id="14" name="Picture 13" descr="A white rectangular sign with red text&#10;&#10;Description automatically generated">
                <a:extLst>
                  <a:ext uri="{FF2B5EF4-FFF2-40B4-BE49-F238E27FC236}">
                    <a16:creationId xmlns:a16="http://schemas.microsoft.com/office/drawing/2014/main" id="{A0BD6DE6-CC7C-AA63-DEF2-21A6203DDA7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8611" y="6184565"/>
                <a:ext cx="812737" cy="541547"/>
              </a:xfrm>
              <a:prstGeom prst="rect">
                <a:avLst/>
              </a:prstGeom>
            </p:spPr>
          </p:pic>
        </p:grpSp>
        <p:pic>
          <p:nvPicPr>
            <p:cNvPr id="12" name="Picture 11" descr="A logo with blue and grey letters&#10;&#10;Description automatically generated">
              <a:extLst>
                <a:ext uri="{FF2B5EF4-FFF2-40B4-BE49-F238E27FC236}">
                  <a16:creationId xmlns:a16="http://schemas.microsoft.com/office/drawing/2014/main" id="{B0510440-39F3-A101-934C-D12BFFD0F7E8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128" y="6223374"/>
              <a:ext cx="1042299" cy="33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27245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3000">
        <p:random/>
      </p:transition>
    </mc:Choice>
    <mc:Fallback xmlns="">
      <p:transition advClick="0" advTm="3000"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-11874" y="-6741"/>
            <a:ext cx="12203874" cy="4322046"/>
            <a:chOff x="-11874" y="-6740"/>
            <a:chExt cx="9563440" cy="2603045"/>
          </a:xfrm>
        </p:grpSpPr>
        <p:sp>
          <p:nvSpPr>
            <p:cNvPr id="38" name="任意多边形 37"/>
            <p:cNvSpPr/>
            <p:nvPr/>
          </p:nvSpPr>
          <p:spPr>
            <a:xfrm flipV="1">
              <a:off x="-2" y="-6740"/>
              <a:ext cx="9551568" cy="2257289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6" name="任意多边形 25"/>
            <p:cNvSpPr/>
            <p:nvPr/>
          </p:nvSpPr>
          <p:spPr>
            <a:xfrm flipV="1">
              <a:off x="-11874" y="-2"/>
              <a:ext cx="8179953" cy="2596307"/>
            </a:xfrm>
            <a:custGeom>
              <a:avLst/>
              <a:gdLst>
                <a:gd name="connsiteX0" fmla="*/ 0 w 5190506"/>
                <a:gd name="connsiteY0" fmla="*/ 0 h 1622614"/>
                <a:gd name="connsiteX1" fmla="*/ 0 w 5190506"/>
                <a:gd name="connsiteY1" fmla="*/ 1622614 h 1622614"/>
                <a:gd name="connsiteX2" fmla="*/ 5190506 w 5190506"/>
                <a:gd name="connsiteY2" fmla="*/ 1622614 h 1622614"/>
                <a:gd name="connsiteX3" fmla="*/ 5190506 w 5190506"/>
                <a:gd name="connsiteY3" fmla="*/ 1619515 h 1622614"/>
                <a:gd name="connsiteX4" fmla="*/ 4886176 w 5190506"/>
                <a:gd name="connsiteY4" fmla="*/ 1586086 h 1622614"/>
                <a:gd name="connsiteX5" fmla="*/ 2738753 w 5190506"/>
                <a:gd name="connsiteY5" fmla="*/ 1126144 h 1622614"/>
                <a:gd name="connsiteX6" fmla="*/ 19527 w 5190506"/>
                <a:gd name="connsiteY6" fmla="*/ 11802 h 16226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5190506" h="1622614">
                  <a:moveTo>
                    <a:pt x="0" y="0"/>
                  </a:moveTo>
                  <a:lnTo>
                    <a:pt x="0" y="1622614"/>
                  </a:lnTo>
                  <a:lnTo>
                    <a:pt x="5190506" y="1622614"/>
                  </a:lnTo>
                  <a:lnTo>
                    <a:pt x="5190506" y="1619515"/>
                  </a:lnTo>
                  <a:lnTo>
                    <a:pt x="4886176" y="1586086"/>
                  </a:lnTo>
                  <a:cubicBezTo>
                    <a:pt x="4232369" y="1502185"/>
                    <a:pt x="3499855" y="1348854"/>
                    <a:pt x="2738753" y="1126144"/>
                  </a:cubicBezTo>
                  <a:cubicBezTo>
                    <a:pt x="1673209" y="814350"/>
                    <a:pt x="728163" y="418231"/>
                    <a:pt x="19527" y="11802"/>
                  </a:cubicBezTo>
                  <a:close/>
                </a:path>
              </a:pathLst>
            </a:custGeom>
            <a:blipFill dpi="0" rotWithShape="0">
              <a:blip r:embed="rId3"/>
              <a:srcRect/>
              <a:stretch>
                <a:fillRect l="-1000" r="-1000"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</p:grpSp>
      <p:grpSp>
        <p:nvGrpSpPr>
          <p:cNvPr id="6" name="组合 5"/>
          <p:cNvGrpSpPr/>
          <p:nvPr/>
        </p:nvGrpSpPr>
        <p:grpSpPr>
          <a:xfrm flipH="1">
            <a:off x="-11875" y="4904823"/>
            <a:ext cx="12203875" cy="1989320"/>
            <a:chOff x="-11875" y="4904823"/>
            <a:chExt cx="12203875" cy="1989320"/>
          </a:xfrm>
        </p:grpSpPr>
        <p:sp>
          <p:nvSpPr>
            <p:cNvPr id="21" name="任意多边形 20"/>
            <p:cNvSpPr/>
            <p:nvPr/>
          </p:nvSpPr>
          <p:spPr>
            <a:xfrm flipH="1">
              <a:off x="-4" y="4904823"/>
              <a:ext cx="12192004" cy="1963304"/>
            </a:xfrm>
            <a:custGeom>
              <a:avLst/>
              <a:gdLst>
                <a:gd name="connsiteX0" fmla="*/ 0 w 9152906"/>
                <a:gd name="connsiteY0" fmla="*/ 2876550 h 2876550"/>
                <a:gd name="connsiteX1" fmla="*/ 9152906 w 9152906"/>
                <a:gd name="connsiteY1" fmla="*/ 2876550 h 2876550"/>
                <a:gd name="connsiteX2" fmla="*/ 9152906 w 9152906"/>
                <a:gd name="connsiteY2" fmla="*/ 1606207 h 2876550"/>
                <a:gd name="connsiteX3" fmla="*/ 9128897 w 9152906"/>
                <a:gd name="connsiteY3" fmla="*/ 1601994 h 2876550"/>
                <a:gd name="connsiteX4" fmla="*/ 8846386 w 9152906"/>
                <a:gd name="connsiteY4" fmla="*/ 1628729 h 2876550"/>
                <a:gd name="connsiteX5" fmla="*/ 4870353 w 9152906"/>
                <a:gd name="connsiteY5" fmla="*/ 1412569 h 2876550"/>
                <a:gd name="connsiteX6" fmla="*/ 88286 w 9152906"/>
                <a:gd name="connsiteY6" fmla="*/ 44529 h 2876550"/>
                <a:gd name="connsiteX7" fmla="*/ 27849 w 9152906"/>
                <a:gd name="connsiteY7" fmla="*/ 4887 h 2876550"/>
                <a:gd name="connsiteX8" fmla="*/ 0 w 9152906"/>
                <a:gd name="connsiteY8" fmla="*/ 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2906" h="2876550">
                  <a:moveTo>
                    <a:pt x="0" y="2876550"/>
                  </a:moveTo>
                  <a:lnTo>
                    <a:pt x="9152906" y="2876550"/>
                  </a:lnTo>
                  <a:lnTo>
                    <a:pt x="9152906" y="1606207"/>
                  </a:lnTo>
                  <a:lnTo>
                    <a:pt x="9128897" y="1601994"/>
                  </a:lnTo>
                  <a:lnTo>
                    <a:pt x="8846386" y="1628729"/>
                  </a:lnTo>
                  <a:cubicBezTo>
                    <a:pt x="7809454" y="1704697"/>
                    <a:pt x="6402183" y="1638646"/>
                    <a:pt x="4870353" y="1412569"/>
                  </a:cubicBezTo>
                  <a:cubicBezTo>
                    <a:pt x="2764086" y="1101712"/>
                    <a:pt x="970674" y="569236"/>
                    <a:pt x="88286" y="44529"/>
                  </a:cubicBezTo>
                  <a:lnTo>
                    <a:pt x="27849" y="4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22" name="任意多边形 21"/>
            <p:cNvSpPr/>
            <p:nvPr/>
          </p:nvSpPr>
          <p:spPr>
            <a:xfrm flipH="1">
              <a:off x="-11875" y="5207616"/>
              <a:ext cx="12203875" cy="1686527"/>
            </a:xfrm>
            <a:custGeom>
              <a:avLst/>
              <a:gdLst>
                <a:gd name="connsiteX0" fmla="*/ 0 w 9152906"/>
                <a:gd name="connsiteY0" fmla="*/ 2876550 h 2876550"/>
                <a:gd name="connsiteX1" fmla="*/ 9152906 w 9152906"/>
                <a:gd name="connsiteY1" fmla="*/ 2876550 h 2876550"/>
                <a:gd name="connsiteX2" fmla="*/ 9152906 w 9152906"/>
                <a:gd name="connsiteY2" fmla="*/ 1606207 h 2876550"/>
                <a:gd name="connsiteX3" fmla="*/ 9128897 w 9152906"/>
                <a:gd name="connsiteY3" fmla="*/ 1601994 h 2876550"/>
                <a:gd name="connsiteX4" fmla="*/ 8846386 w 9152906"/>
                <a:gd name="connsiteY4" fmla="*/ 1628729 h 2876550"/>
                <a:gd name="connsiteX5" fmla="*/ 4870353 w 9152906"/>
                <a:gd name="connsiteY5" fmla="*/ 1412569 h 2876550"/>
                <a:gd name="connsiteX6" fmla="*/ 88286 w 9152906"/>
                <a:gd name="connsiteY6" fmla="*/ 44529 h 2876550"/>
                <a:gd name="connsiteX7" fmla="*/ 27849 w 9152906"/>
                <a:gd name="connsiteY7" fmla="*/ 4887 h 2876550"/>
                <a:gd name="connsiteX8" fmla="*/ 0 w 9152906"/>
                <a:gd name="connsiteY8" fmla="*/ 0 h 2876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9152906" h="2876550">
                  <a:moveTo>
                    <a:pt x="0" y="2876550"/>
                  </a:moveTo>
                  <a:lnTo>
                    <a:pt x="9152906" y="2876550"/>
                  </a:lnTo>
                  <a:lnTo>
                    <a:pt x="9152906" y="1606207"/>
                  </a:lnTo>
                  <a:lnTo>
                    <a:pt x="9128897" y="1601994"/>
                  </a:lnTo>
                  <a:lnTo>
                    <a:pt x="8846386" y="1628729"/>
                  </a:lnTo>
                  <a:cubicBezTo>
                    <a:pt x="7809454" y="1704697"/>
                    <a:pt x="6402183" y="1638646"/>
                    <a:pt x="4870353" y="1412569"/>
                  </a:cubicBezTo>
                  <a:cubicBezTo>
                    <a:pt x="2764086" y="1101712"/>
                    <a:pt x="970674" y="569236"/>
                    <a:pt x="88286" y="44529"/>
                  </a:cubicBezTo>
                  <a:lnTo>
                    <a:pt x="27849" y="48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</p:grpSp>
      <p:sp>
        <p:nvSpPr>
          <p:cNvPr id="16" name="文本框 15">
            <a:extLst>
              <a:ext uri="{FF2B5EF4-FFF2-40B4-BE49-F238E27FC236}">
                <a16:creationId xmlns:a16="http://schemas.microsoft.com/office/drawing/2014/main" id="{F090EB60-AB75-4CF3-A9E1-C328845829F3}"/>
              </a:ext>
            </a:extLst>
          </p:cNvPr>
          <p:cNvSpPr txBox="1"/>
          <p:nvPr/>
        </p:nvSpPr>
        <p:spPr>
          <a:xfrm>
            <a:off x="4316333" y="2250873"/>
            <a:ext cx="7242396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n-US" altLang="zh-CN" sz="11000" dirty="0">
                <a:solidFill>
                  <a:srgbClr val="21456D"/>
                </a:solidFill>
                <a:latin typeface="DB Helvethaica X 83 BlkExt" panose="02000506090000020004" pitchFamily="2" charset="-34"/>
                <a:cs typeface="DB Helvethaica X 83 BlkExt" panose="02000506090000020004" pitchFamily="2" charset="-34"/>
              </a:rPr>
              <a:t>THANKS</a:t>
            </a:r>
            <a:endParaRPr lang="en-US" sz="11000" b="1" i="0" u="none" dirty="0">
              <a:solidFill>
                <a:srgbClr val="21456D"/>
              </a:solidFill>
              <a:latin typeface="DB Helvethaica X 83 BlkExt" panose="02000506090000020004" pitchFamily="2" charset="-34"/>
              <a:cs typeface="DB Helvethaica X 83 BlkExt" panose="02000506090000020004" pitchFamily="2" charset="-34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25300A7-BFFE-BA93-CBC9-1531993BD9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1536" y="1"/>
            <a:ext cx="6748592" cy="80213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5EA359A-A139-827A-C21D-0AF1804B81AD}"/>
              </a:ext>
            </a:extLst>
          </p:cNvPr>
          <p:cNvSpPr txBox="1"/>
          <p:nvPr/>
        </p:nvSpPr>
        <p:spPr>
          <a:xfrm>
            <a:off x="9174177" y="6357169"/>
            <a:ext cx="26693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  <a:latin typeface="DB Heavent" panose="02000506060000020004" pitchFamily="2" charset="-34"/>
                <a:cs typeface="DB Heavent" panose="02000506060000020004" pitchFamily="2" charset="-34"/>
              </a:rPr>
              <a:t>http://www.ieecon.org/ieecon2024/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3622D558-07C3-07CE-696B-50DF26111F0C}"/>
              </a:ext>
            </a:extLst>
          </p:cNvPr>
          <p:cNvGrpSpPr/>
          <p:nvPr/>
        </p:nvGrpSpPr>
        <p:grpSpPr>
          <a:xfrm>
            <a:off x="154129" y="6050879"/>
            <a:ext cx="5277407" cy="693904"/>
            <a:chOff x="154129" y="6050879"/>
            <a:chExt cx="5277407" cy="693904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F1C7AF3D-6812-6AC3-A685-4CB8BD137020}"/>
                </a:ext>
              </a:extLst>
            </p:cNvPr>
            <p:cNvGrpSpPr/>
            <p:nvPr/>
          </p:nvGrpSpPr>
          <p:grpSpPr>
            <a:xfrm>
              <a:off x="154129" y="6050879"/>
              <a:ext cx="5277407" cy="693904"/>
              <a:chOff x="4020451" y="6094391"/>
              <a:chExt cx="5277407" cy="693904"/>
            </a:xfrm>
          </p:grpSpPr>
          <p:grpSp>
            <p:nvGrpSpPr>
              <p:cNvPr id="8" name="Group 7">
                <a:extLst>
                  <a:ext uri="{FF2B5EF4-FFF2-40B4-BE49-F238E27FC236}">
                    <a16:creationId xmlns:a16="http://schemas.microsoft.com/office/drawing/2014/main" id="{339EFFFC-D4CB-2727-D934-06A4832B7AD8}"/>
                  </a:ext>
                </a:extLst>
              </p:cNvPr>
              <p:cNvGrpSpPr/>
              <p:nvPr/>
            </p:nvGrpSpPr>
            <p:grpSpPr>
              <a:xfrm>
                <a:off x="4020451" y="6094391"/>
                <a:ext cx="5277407" cy="693904"/>
                <a:chOff x="5800493" y="5869780"/>
                <a:chExt cx="7521998" cy="989036"/>
              </a:xfrm>
            </p:grpSpPr>
            <p:sp>
              <p:nvSpPr>
                <p:cNvPr id="17" name="Rectangle: Rounded Corners 16">
                  <a:extLst>
                    <a:ext uri="{FF2B5EF4-FFF2-40B4-BE49-F238E27FC236}">
                      <a16:creationId xmlns:a16="http://schemas.microsoft.com/office/drawing/2014/main" id="{9CD6E9C6-AC2E-E0D6-3CFD-7BA272E6F80C}"/>
                    </a:ext>
                  </a:extLst>
                </p:cNvPr>
                <p:cNvSpPr/>
                <p:nvPr/>
              </p:nvSpPr>
              <p:spPr>
                <a:xfrm>
                  <a:off x="5800493" y="5869780"/>
                  <a:ext cx="7521998" cy="989036"/>
                </a:xfrm>
                <a:prstGeom prst="roundRect">
                  <a:avLst/>
                </a:prstGeom>
                <a:solidFill>
                  <a:schemeClr val="bg1"/>
                </a:solidFill>
                <a:ln>
                  <a:noFill/>
                </a:ln>
              </p:spPr>
              <p:style>
                <a:lnRef idx="2">
                  <a:schemeClr val="accent6"/>
                </a:lnRef>
                <a:fillRef idx="1">
                  <a:schemeClr val="lt1"/>
                </a:fillRef>
                <a:effectRef idx="0">
                  <a:schemeClr val="accent6"/>
                </a:effectRef>
                <a:fontRef idx="minor">
                  <a:schemeClr val="dk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/>
                </a:p>
              </p:txBody>
            </p:sp>
            <p:pic>
              <p:nvPicPr>
                <p:cNvPr id="18" name="Picture 17" descr="A logo for a company&#10;&#10;Description automatically generated">
                  <a:extLst>
                    <a:ext uri="{FF2B5EF4-FFF2-40B4-BE49-F238E27FC236}">
                      <a16:creationId xmlns:a16="http://schemas.microsoft.com/office/drawing/2014/main" id="{6FB1F8DA-F480-8E4F-86AA-E447617E44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7556761" y="6136999"/>
                  <a:ext cx="567184" cy="411886"/>
                </a:xfrm>
                <a:prstGeom prst="rect">
                  <a:avLst/>
                </a:prstGeom>
              </p:spPr>
            </p:pic>
            <p:pic>
              <p:nvPicPr>
                <p:cNvPr id="19" name="Picture 18" descr="A computer screen shot of a computer&#10;&#10;Description automatically generated">
                  <a:extLst>
                    <a:ext uri="{FF2B5EF4-FFF2-40B4-BE49-F238E27FC236}">
                      <a16:creationId xmlns:a16="http://schemas.microsoft.com/office/drawing/2014/main" id="{283B7097-80E6-D727-64D1-894B16719E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303540" y="6136999"/>
                  <a:ext cx="548284" cy="411886"/>
                </a:xfrm>
                <a:prstGeom prst="rect">
                  <a:avLst/>
                </a:prstGeom>
              </p:spPr>
            </p:pic>
            <p:pic>
              <p:nvPicPr>
                <p:cNvPr id="27" name="Picture 26" descr="A blue oval with white text&#10;&#10;Description automatically generated">
                  <a:extLst>
                    <a:ext uri="{FF2B5EF4-FFF2-40B4-BE49-F238E27FC236}">
                      <a16:creationId xmlns:a16="http://schemas.microsoft.com/office/drawing/2014/main" id="{46ADD4BE-C7DF-1257-92F9-1E68ACD71C7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025545" y="6136220"/>
                  <a:ext cx="510722" cy="412665"/>
                </a:xfrm>
                <a:prstGeom prst="rect">
                  <a:avLst/>
                </a:prstGeom>
              </p:spPr>
            </p:pic>
            <p:pic>
              <p:nvPicPr>
                <p:cNvPr id="28" name="Picture 27" descr="A red triangle with black background&#10;&#10;Description automatically generated">
                  <a:extLst>
                    <a:ext uri="{FF2B5EF4-FFF2-40B4-BE49-F238E27FC236}">
                      <a16:creationId xmlns:a16="http://schemas.microsoft.com/office/drawing/2014/main" id="{66591328-9C77-5B6D-B974-5F6D521F0D0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709988" y="6115641"/>
                  <a:ext cx="453909" cy="502112"/>
                </a:xfrm>
                <a:prstGeom prst="rect">
                  <a:avLst/>
                </a:prstGeom>
              </p:spPr>
            </p:pic>
            <p:pic>
              <p:nvPicPr>
                <p:cNvPr id="29" name="Picture 28" descr="A black and red logo&#10;&#10;Description automatically generated">
                  <a:extLst>
                    <a:ext uri="{FF2B5EF4-FFF2-40B4-BE49-F238E27FC236}">
                      <a16:creationId xmlns:a16="http://schemas.microsoft.com/office/drawing/2014/main" id="{2A1E1A91-99CE-DAD0-DA4B-C820C514306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9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0337618" y="5998307"/>
                  <a:ext cx="913840" cy="661891"/>
                </a:xfrm>
                <a:prstGeom prst="rect">
                  <a:avLst/>
                </a:prstGeom>
              </p:spPr>
            </p:pic>
          </p:grpSp>
          <p:pic>
            <p:nvPicPr>
              <p:cNvPr id="15" name="Picture 14" descr="A white rectangular sign with red text&#10;&#10;Description automatically generated">
                <a:extLst>
                  <a:ext uri="{FF2B5EF4-FFF2-40B4-BE49-F238E27FC236}">
                    <a16:creationId xmlns:a16="http://schemas.microsoft.com/office/drawing/2014/main" id="{365D7197-CE5F-8CD6-6615-C6DF03C17BA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98611" y="6184565"/>
                <a:ext cx="812737" cy="541547"/>
              </a:xfrm>
              <a:prstGeom prst="rect">
                <a:avLst/>
              </a:prstGeom>
            </p:spPr>
          </p:pic>
        </p:grpSp>
        <p:pic>
          <p:nvPicPr>
            <p:cNvPr id="7" name="Picture 6" descr="A logo with blue and grey letters&#10;&#10;Description automatically generated">
              <a:extLst>
                <a:ext uri="{FF2B5EF4-FFF2-40B4-BE49-F238E27FC236}">
                  <a16:creationId xmlns:a16="http://schemas.microsoft.com/office/drawing/2014/main" id="{33BC32C9-F5AC-E196-C9AF-06E02A33B2EC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90128" y="6223374"/>
              <a:ext cx="1042299" cy="33425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0607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000">
        <p:random/>
      </p:transition>
    </mc:Choice>
    <mc:Fallback xmlns="">
      <p:transition advTm="3000"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0DB22E3F-CF14-4F59-8118-0F90850692D7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+IQ0o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BPiENK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E+IQ0q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T4hDSi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T4hDSm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T4hDSj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T4hDSnL80YFnAAAAawAAABwAAAB1bml2ZXJzYWwvbG9jYWxfc2V0dGluZ3MueG1sDcw7CsNADEXR3qsQ6p1P58JjdymDIc4ChP0IBo0UZkRIdp/pbnG44/zNSh+Uerglvp4uTLDN98NeiZ/rrR+Yaojtom5IbM40T92ovok+ENFgpbfKD2VFbhG4S25yKaiwkGhnPk/dH1BLAwQUAAIACABElFdHI7RO+/sCAACwCAAAFAAAAHVuaXZlcnNhbC9wbGF5ZXIueG1srVXfT9swEH4u0v6HyO/YLR0DqgTEkNAexoTUse2tMombeE3izHYI5a/f2c7vpWxIe2iVnO/77nz33cW/es5S74lJxUUeoAWeI4/loYh4Hgfo4evt8Tm6unx35Bcp3TPp8ShAZc4NgKbIi5gKJS80gO+pTgLUM2BgRl4huZBc74H7FLjbSCdL9O5oBi65ClCidbEipKoqzBUg8liJtDQkCociI4VkiuWaSeLSQF6DXem/o+GXiZzofcFUD1notweuSVqOZ8UHJNUSCxmTk/l8QX7cfV6HCcvoMc+VpnnIkAeVnNlSPtJwdyeiMmXK2Ga+S3LNtDZJWNvM1yu+OM89JcMAOYdNxpSiMVM4zWNEHJZMgP1tSlVS86gBreFVO17zWr+Ned80brZzpHMuyseUqwSO+pDOOgn0yTCqn9nrWgU9NAq6NUzIk+xXySWL7Ou3VozzBXIBW8XZPLGqQjiAp1saaiH3NwADFdUdxG3TsGsatqCWA7fR1x0Fam67ZVSXkjWlmvlPPGLiC5WSGllcalkyn4yMNZYMwT5xV66b1DXET3SWnv5Db4zfqDU/1WudsYD/0ZhPQNTWhOcRe77l4KNZBjXVDIptbFgXKTYxu5xU+Zj1dD0wuRzrpsBFPE1lzGAMI6op6ezkEJRJqsAlLOUI2zs4CE54nKTw05MM49ODNBmVu0mG3sFBcCrC3QS0NbdlJOM6jsTUKsgnE+vED0ulRcZfrDwHe0avrA5fG7nm6Lrg7cHZ/I9RHMRoBnOLJlaXeertq+bw3sypVp3PpnCWgVphHpguC+fVzEJZjHwitqVlqm/6OTX7sAcd5Tw1HdNc30HvolrzF+ZVPDJfusXS1CRhRjMB+nC+7DFAP2G7DMJb06GIW5E3dcCY2Df3byvabPm6da7rhzrsQw2fOKscxs3UR1BHLEWZR6Me4qL7iKgUdtq1ZNRL2RZutDgBkYoiQO/hob7zxelFd+WzxUWDtXndu8Aulzes9DrhTkGk1nV7Eb/eDfD4G1BLAwQUAAIACABPiENKsIcj9GwBAAD3AgAAKQAAAHVuaXZlcnNhbC9za2luX2N1c3RvbWl6YXRpb25fc2V0dGluZ3MueG1sjVLbSiQxEH33K4I/MEkqt4Z2ILeWeVHRAZ+b6ezSrKaXTsRlycebdncYR0c09VR1Tp2iKqdNv8Zon1KeHse/fR6neBdyHuPPtD5DqN1ND9N8M4cUclodKvdjHKbnTfwxLbVaTbmPQz8PdkHTGqPu9SEltXKqZswwiiTz1CvkPLcVa8A1YCvmKLHt6p3EP9057ELMp1Xb1RH6sWETU5jzJg7hzxqO2W+h4w0u534YKy+tBVui7KcWx5ZAjHDJfaEaAASy3BGHi5SN1AR5zDiGYhQFCohwThpRiKQcatY1oqow3wjEJGPUFepp7UZaG0dtkdAQous0rxpbus5IjBEhBJgrXEBnMKpsqBoa1HJAcGBAFG00UYA625mOFe+8sBwp6gXGhRkDGB+Oe9ju7bkO1W+vsz/nF4Inv+AkunhrdcJc7e5pnit5Gx5/P/Q5oHG4OL+59Xf+aqu3m+ur8/++fPXwnrWYtW79qbdfAFBLAwQUAAIACABPiENKKoo35ocRAADwYQAAFwAAAHVuaXZlcnNhbC91bml2ZXJzYWwucG5n7d35V5LZ/wBwSzMnZ6LNzCxtmrTFBdQaMxdabNKRcp3UUtHUbDM1MxRZUqexRSV1yl2aXNolbdLcwCUl1KAJldKUCoUQlRCRHT70nZrPjH7mD/ie83AOeLj3Oc+9r/vc1R/eXPI6sO+bRasXaWlpfePu5uqjpaUD09LSjtPT1aSodlvu0/yZF++zb7dWFXUNV/NFJ2rX/l1aWtU4fUXYAs33r2LdAuO1tBa3f3rPI8fcjtDSCrvg7rrLLzFkYgh+5UGkkixQ5qO0nM8f0Aa15X60fJr1I2TTj67Oesvn2yyZeAYp/+i6/kXaMv35e3QueXkqtFOQlYEUmWhtk2JIfu5BPZ926NFRwjYm45f99RxaaX0Vo6c0iU/rIT4uUEim6Z72/GbxMLsEMVwvkbKLYmTcr1eFnp+n+/ePtz+sXqUsO+S2LZuLO8yCukjephlLu6643DTU/hrSovX3j/s2XtERiid65qZYRXXAzZW2/8yGtOxM1u5zGyM/oEHVTcqw+3dgJvsyI2aVdyM95YRZ3RjvbFAiTh9Bmyz4Z/b5lEjtvh9PK5V8rCEMVjWnuudTwN/4WdRXWFrlmUWNZMzO/xC5E+K9xMBVd3ZGvtESWJN3Ytmc+81rLWf8/CyiB203S3PV+CHEe+lPc2/1EEK5l7OM0zO37JY2171+S41ml9HSVu6/1HfnkP3sFq2fp7/cwHtvxJw66ec2bdkcR82YbQ/RtYT5uRpkz75ek4w0sFnQCyAABIAAEAACQAAIAAEgAASAABAAAkAACAABIAAEgAAQAAJAAAgAASAABIAAEAACQAAIAAEgAASAABAAAkAACAABIAAEgAAQAAJAAAgAASAABIAAEAACQAAIAAEgAASAABAAAkAACAABIAAEgAAQAAJAAAgAASAABIAAEADi/xEiRdo28ojmMij5H9ECz6eo7WO7wxLT5sbR0z1tvy4/4FXAKpvZYQFbes6Hvs9sM14wJ6KgnvnRg0cPzk6FxP57+/5b8jXY5sg5dX12HkyZZz6/bOfdF7PKWKspOvVSaJvW7Cr5C5xhLtKR3Oce4Obfk6YoG+1xTlPP2CkLTbbX40Vn+rr9wVHNTWvH8hjeo/8s0NoeokTNrIDmBctt+ziNImEdSRk97RDTrBJtZXEZKswtSSJZVQwNyUdJ3qUXmaol5I2GbtaNTcgk3uhMVrupyT9jKcK1+UT5JEVVof52100XzgNGNOWcM7Ue7UJiB52AVLNF8B14aTsrdOpNPK3kJ0uj9MNgBHL7SRP1BcOQV720bTh5u6kqVkh15KMm4uBoUd9zMEZw5Qqe5iIfv8t5zBYLt3djlzQJOo3hJUo+Vi0fpGKQYFFiI/XR5Kk3TKhaShs0ATczgn+oei8OQAaaoKf/eB5J4PxWWoUsOLq3dlz+wlE4Tc3/8vRzUmQe077KRZe2eYdy40qT2AUdNDNe3PVSWr1L0+TM3fRlcRAHxuqfwOKfSNWMjdWIoQRGx8buk6XiZvGw/DH53isfUgi+mEGLwQiLDNWNbGlScbta694jgpdPlKqZj+a/VzPqD0pWIbxBjfLJRkRnFbIBWYwcQDbFgUdvrn+qBxap8yZPFWULatZOJQfN1PTyDhH2BLpcbw4H0+8/W4w9HFDDffdXhamvdypHh1g4KCY8vPXiGg/E2SqbiInuYATqGjPnu8XmJ+EvfFFNZk6Udt7yHtnIExViP+ROJKXWM/+kN0S5IeG+Vk5eB2tSnM7Q+5alOBHsnV2uStb5RfDwcniCv4hpUN9ZkvnW1oTglNHhveAi9/2IMVPS2f/BtvRcXjYai0Ou7bzJrcmrCOG8kwa0juy4fpx8KDtJPsCf6K53sP/cr7abaYuarTwF8b33MAXXqYq7WJIvCpPA8OA8nHmXSillfpWE4rYNtHjjY2mkkfBBs8D8IKapJas7qFLsFfabKtmkZsuGDNG+C4Sle7ekwvCYxNteNvArGWZ/VNlTg3+YUTqPiS1ueYC7L27xADMHEFsGTfifahKQvXZqR/IAL/nwuX5q4ZcObufFHHy/AloN7ez+fbo2NoMp7C3lDPA5NWcPimJbI2ihtosR0ZA7pFY8FntFuqBvIze84yF7yokahoWcamxcCmMLQlfDahdcr0+PxpFWbDhnZASmE0nkgbxI7qjj08GE5uXOI5HTv6c3OztAOeTPY+HWsRtEJ5Y5lpkjJb/2QMQGm+YxucxbxK1RXMt+pyBIfWVozUSyb4b+3as+IEOPKjGowFffvDFDz5ynfj21jT/tRBURSxxiOM8/3xDxsmW/yvzW4M2nLwOZ3KtxJSSskk7x4FRPx7aOrE51R2+mVvHjfarLiYZdhTF6DWcLTEqVYX7wg3aZfnR+mA/JRcnAVTLbI5BUkZkfHSs9hgLlyh4LlF6dLPiMM8za7swHfvVMZDWEokhMjg/5axo8bpw48ZgxgNqcFSNrUIID4VilKO0mZa2+edFr3PHjDeNh6SvuhDftOSw0c8hTxj8QXUpakCsgjPSqT8tvpeMENQhsaQLVwKZTXFaAcffryGnIW3TouxOZ522VlQT6rTscu8z1BjsqPe1Am+hCuK1t24GpZBiJyyvMG+1NpZiqPqY/wLb0ydOD+QsbimZk+JmF0ZNk5ecpF62bpSRsNZlK4trgz1Fe2WD5vqjhdNXJwlRKin6u7OfEBtdXumcZeYcywB130j2x1s6kCvv5ILg66wm1gThSgcnaaUslrO9IDLDa10nw1BR7cTNLUImwf/+D8/3dXZHq+c9f5p3q676uMmEVEfu7m9mR9ZYDa05sSeIE8nuHMfKJK6cbJrg6uSIiqNnek3//80L2NuibNVOeegz4m+dY1Zg/STYWTpc9SZJ9NISj4oS9vp7RGJUQz5wR8Go5vqQZhZAGR11olaiFuCReUl/7GDYXV8aLy5u0QGNEEpFmTtiOHhDY9vO8SSEEehWjziSE4w/Cl4Yrkc5MmUi2JpRB5yevZI06j8gL9MwX6uaaXTWZBBnpuhxWZhGHBRgZ9xY8s4fd/UgW0/p08Ne6zX8F0rXVjFWLma+0WcfZcAFEleyaJstPYODsmSjhPWYyg9ULX9zP3+YyWaK+ksMnqVUduVmrspusPWKMKcJCPHnrW7+nt01ZjE544unkEp7UD3bXVLQDx6h7765cxakWeqnF54N5wscEGpFJc4Usha20GHlpXJIu1z5JaYnkP7NOJm/Kf/g4orvdKOzz+ncnpW4YybsRYKtKPY1aBj24hO45vg9SgFkGj2NpJj6i1VkY/ugguR2r5MHBJtiG4dscX+iWwvuZ8+jkw8jkV5ykLByDJzL2JFnkB80oyPReXvAfETplSatWcxyb09Ahk1L6r5kVwgJokKY+R7ZutsXxQdV7UikBv/aoEYPCiMxtf4X9rUu5J/GPq72QVS27jdtVtyBXJoKqBLi6B9bXNdcHw1huHbkyb/j7Gs8NAVMkmrBYtYBz0VWukytrJjtk7e2qHX1Wner+OmCHaavrukvZ5bedMHxoee0QKbTtZ7H+X2MsYdWrjXo9+KOWTmPLxTKH3W5W6ytby124pkxEuGp7+J2a6P3OmTrh12yJaoreIiGYHihHWpUIBjh2cCSDdwh8uKRVorIQNVih3akoM9v13s4TZ6ttlcosA9iY+FPhG/TMNSs39HuSYhQM3gnD9hP62l+2z0hUVz+c2AkJI91DE+zlf1YniJCCTm2pDa2xOpsRE7DD5TfT6jKTut270eocbl5eBpxwDKJ0CMZlvPBROxLX3CJGRDIZ4ZRBFxrCMrKTF0zgVF2gKBIeME7Kkg+QVkQx8t7omcMxrM7NbUmtA6KHaOtEp+fLSgUfL397QaSS85lOM6/CizaWJr6vxYOgio/sRqZysoOlt5EhXxw7sRbZRG8wbB35fbJ9MF3+ZYdUdOJt9j6T147fZ+ACOfq5UtJBO3VO8VIQOy6U63FmTFyEsesVjG4XYt3NpWsSuSG5nG3OuKX2neJgI7iPHTzf0ll92So82FatsmIdxxnAujpfSgPyLS1hLrIPZc/FJLVy/97s1AYeh+4JRQu2i56ItnJbk1FYtwTbWDdIAbHMhN4ZTCPQC5DBzaCwL1sp4um31/xD6nNCz7y2XzOkmVI78172qK8Vb2M+Odvg91oUucXj2yMTbqETwtczZg6ik/QLz2rBlPpxKaPmqGv58U2F6vge8iLzyO/QRYL98Kh5Ff0bQC6StxXVEau9x+J4x1+miSWq87yI0AlHtjeH3HZKlXUIIjhH50508roc/1wl5EaJmt0f6LK5R/fVYPWPVMmqc/etz2l6hdPNjEh3ZxWqomaG9YG3yFwkz8AuTjwMKcC6H1AiFmTLxjJkNRUCZ68xaQYjWQWev/a7/F8voYdLdXLdIUmsTHtrYi+7RrORSB+KpzkXaZ4RooiknIjBlL42UrDtSfWSlxZQBH5Xc9ogp6R7+ngOYlq0+IxiefhgadWwzeH8cXFr+2/iD9ySzxX9ujgtxVOzZT3yVTbq6x3oN7IN6ppYb1NTBqtHbVa0SItl3NovHFwJ6iTsx5Iuf8VicNRPT8t2WA55yhSdPBsoTvayeOmesbixd40hzB0E2ZU/kJJpvFfVLWNalCzSjYUCZe5jJVjpRx7hnqp1DoIUaIbk0SqRswfbu9xa7ImV0TtoMrUwHTr9Yk8RXjGy8QiloCNn6ZOnOaOhv9Mc89BplHzZRCF4kbmLl2Nv2a2oi5+7XszbB3XDA47548sNDowev34K39WdVAIm8wgkor/lnUdN4ZpdEejYhBNXsw1ulERlV+4qX/QK5eBD+h5dXChGyQeZK2E6ucaNfoFIcuP0Rx4yGY50cFKwsbEjWUM2nxvna21w87RP47GaEXWDizX0GpNTzykddLyuZ/6IDz/DbxZjop1reN2n2Ba5MWjeYc2ZYH3+uKSyiyFaHM8F6YHE81Z82ZK/6G7RTJrDWwotpcQqXLfnO/EdrEEUE9xhxDkWZivV8YRwpc4BKHcqV9NLiPzQPNX5jx9DTNfVx4i/bD1MMZJ3u5i0CCbOg99Ltyog+YIZJRI0Ey0eSus3W2n+iPQN81OP1jSuRa5UbCMwc+CsPaSTy1qYu4fI7R9AVImSLZXz3r1zOXbky2CRGd3mh1XPhHfFY5vMmByV7AFaCk+eeGwhfdPSFrFs/xh+4fDMfjgcIx0l3HRXqqOZ049VSWGaLp30y/LWEUlrOfFc7IRjHdqU/4LgGSRr72iXo2NHqUMOf9bZntySgHJq4JOr/aVnPY4SpsQ7+jgJ1/CGTzXPR1UpWbWQxI7BqxUcKBwFujyNN1BREcRHUhEBa5Vf/E4MkXbDVWfCSfxnP124Yap4u3Ah43W457e8iUYMrgK6TvO8UC9Y1kNmn1u5XHfMQjtLUM++40STla71iPLBxW8B821CshpYFXZuJiYLc+Ot4k9a0HGY6bLn7SBo047CXlY/fUP6ZFxzPF+zV/zl4yqsW5+w6TLBczxxY0gU/8qXJSg3JVxtNmwzf+eUEwNFTa7C0wgO6eEKsxNrYNSlgWdiPwXLryTmUT71aY8yyn+nrJLhPxKDla1dfz8oco7dUN2cCCKdeF9z7OFM/HC8AoWJtnTohN/sbC0f3pQlsu84uXg9uhitmqmf74aG5sp8fpYxpXkfFONR0EaJbRYyP+A96HK8Iq2tu8fqv8c+f23OtHS8kIal05IaSapL8uZU9ynjYiGLONVlUbTPFH3WV/3m43SU8pDzeDHcHtwIXTf7yP8qeiekQElve5iY3jrngKvp4Uc2t89JttNk2C+KWTHnLA4BmatlDNKay/Zf68798QCP/wvWL2eqz60b3vRvwfpFHYbw7Uv+x71bWvJ07157M6Dgp1+7xFfxHHfazbkiyjCzHBOkmXMEmj62z91n+Zx/cNx4kHLiOxbZv7Uc806z4PDZQho0JhnyY2Fh1+zfJ4Bq9+2+ewmGVZgWEHuaf1PrQrU0L/e9B1yrdoem/gdQSwMEFAACAAgAT4hDSpXukX5LAAAAawAAABsAAAB1bml2ZXJzYWwvdW5pdmVyc2FsLnBuZy54bWyzsa/IzVEoSy0qzszPs1Uy1DNQsrfj5bIpKEoty0wtV6gAigEFIUBJoRLINUJwyzNTSjKAQgbmZgjBjNTM9IwSWyULA3O4oD7QTABQSwECAAAUAAIACABPiENKFQ6tKGQEAAAHEQAAHQAAAAAAAAABAAAAAAAAAAAAdW5pdmVyc2FsL2NvbW1vbl9tZXNzYWdlcy5sbmdQSwECAAAUAAIACABPiENKCH4LIykDAACGDAAAJwAAAAAAAAABAAAAAACfBAAAdW5pdmVyc2FsL2ZsYXNoX3B1Ymxpc2hpbmdfc2V0dGluZ3MueG1sUEsBAgAAFAACAAgAT4hDSrX8CWS6AgAAVQoAACEAAAAAAAAAAQAAAAAADQgAAHVuaXZlcnNhbC9mbGFzaF9za2luX3NldHRpbmdzLnhtbFBLAQIAABQAAgAIAE+IQ0oqlg9n/gIAAJcLAAAmAAAAAAAAAAEAAAAAAAYLAAB1bml2ZXJzYWwvaHRtbF9wdWJsaXNoaW5nX3NldHRpbmdzLnhtbFBLAQIAABQAAgAIAE+IQ0pocVKRmgEAAB8GAAAfAAAAAAAAAAEAAAAAAEgOAAB1bml2ZXJzYWwvaHRtbF9za2luX3NldHRpbmdzLmpzUEsBAgAAFAACAAgAT4hDSj08L9HBAAAA5QEAABoAAAAAAAAAAQAAAAAAHxAAAHVuaXZlcnNhbC9pMThuX3ByZXNldHMueG1sUEsBAgAAFAACAAgAT4hDSnL80YFnAAAAawAAABwAAAAAAAAAAQAAAAAAGBEAAHVuaXZlcnNhbC9sb2NhbF9zZXR0aW5ncy54bWxQSwECAAAUAAIACABElFdHI7RO+/sCAACwCAAAFAAAAAAAAAABAAAAAAC5EQAAdW5pdmVyc2FsL3BsYXllci54bWxQSwECAAAUAAIACABPiENKsIcj9GwBAAD3AgAAKQAAAAAAAAABAAAAAADmFAAAdW5pdmVyc2FsL3NraW5fY3VzdG9taXphdGlvbl9zZXR0aW5ncy54bWxQSwECAAAUAAIACABPiENKKoo35ocRAADwYQAAFwAAAAAAAAAAAAAAAACZFgAAdW5pdmVyc2FsL3VuaXZlcnNhbC5wbmdQSwECAAAUAAIACABPiENKle6RfksAAABrAAAAGwAAAAAAAAABAAAAAABVKAAAdW5pdmVyc2FsL3VuaXZlcnNhbC5wbmcueG1sUEsFBgAAAAALAAsASQMAANkoAAAAAA=="/>
  <p:tag name="ISPRING_SCORM_PASSING_SCORE" val="100.000000"/>
  <p:tag name="ISPRING_PRESENTATION_TITLE" val="1"/>
  <p:tag name="ISPRING_FIRST_PUBLISH" val="1"/>
  <p:tag name="ISPRING_SCORM_RATE_QUIZZES" val="0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OUTPUT_FOLDER" val="F:\2月份我图原创上传文件\754"/>
</p:tagLst>
</file>

<file path=ppt/theme/theme1.xml><?xml version="1.0" encoding="utf-8"?>
<a:theme xmlns:a="http://schemas.openxmlformats.org/drawingml/2006/main" name="Office 主题">
  <a:themeElements>
    <a:clrScheme name="自定义 16">
      <a:dk1>
        <a:sysClr val="windowText" lastClr="000000"/>
      </a:dk1>
      <a:lt1>
        <a:sysClr val="window" lastClr="FFFFFF"/>
      </a:lt1>
      <a:dk2>
        <a:srgbClr val="3E3D2D"/>
      </a:dk2>
      <a:lt2>
        <a:srgbClr val="FFFFFF"/>
      </a:lt2>
      <a:accent1>
        <a:srgbClr val="21456D"/>
      </a:accent1>
      <a:accent2>
        <a:srgbClr val="00B0F0"/>
      </a:accent2>
      <a:accent3>
        <a:srgbClr val="21456D"/>
      </a:accent3>
      <a:accent4>
        <a:srgbClr val="00B0F0"/>
      </a:accent4>
      <a:accent5>
        <a:srgbClr val="21456D"/>
      </a:accent5>
      <a:accent6>
        <a:srgbClr val="00B0F0"/>
      </a:accent6>
      <a:hlink>
        <a:srgbClr val="21456D"/>
      </a:hlink>
      <a:folHlink>
        <a:srgbClr val="00B0F0"/>
      </a:folHlink>
    </a:clrScheme>
    <a:fontScheme name="自定义 1">
      <a:majorFont>
        <a:latin typeface="Calibri"/>
        <a:ea typeface="字魂35号-经典雅黑"/>
        <a:cs typeface=""/>
      </a:majorFont>
      <a:minorFont>
        <a:latin typeface="Calibri"/>
        <a:ea typeface="字魂35号-经典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2BB83AC5E7AF74C9703F80C1F6001BC" ma:contentTypeVersion="12" ma:contentTypeDescription="Create a new document." ma:contentTypeScope="" ma:versionID="7bd35e1c1c38cec925615203d311b9fc">
  <xsd:schema xmlns:xsd="http://www.w3.org/2001/XMLSchema" xmlns:xs="http://www.w3.org/2001/XMLSchema" xmlns:p="http://schemas.microsoft.com/office/2006/metadata/properties" xmlns:ns3="4c905f3c-2ea9-41b2-8fcb-3efee4b15acf" targetNamespace="http://schemas.microsoft.com/office/2006/metadata/properties" ma:root="true" ma:fieldsID="f4db67cc28f858ce816d5a4e8513f979" ns3:_="">
    <xsd:import namespace="4c905f3c-2ea9-41b2-8fcb-3efee4b15acf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DateTaken" minOccurs="0"/>
                <xsd:element ref="ns3:MediaLengthInSecond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Location" minOccurs="0"/>
                <xsd:element ref="ns3:_activity" minOccurs="0"/>
                <xsd:element ref="ns3:MediaServiceObjectDetectorVersions" minOccurs="0"/>
                <xsd:element ref="ns3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c905f3c-2ea9-41b2-8fcb-3efee4b15acf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6" nillable="true" ma:displayName="Location" ma:internalName="MediaServiceLocation" ma:readOnly="true">
      <xsd:simpleType>
        <xsd:restriction base="dms:Text"/>
      </xsd:simpleType>
    </xsd:element>
    <xsd:element name="_activity" ma:index="17" nillable="true" ma:displayName="_activity" ma:hidden="true" ma:internalName="_activity">
      <xsd:simpleType>
        <xsd:restriction base="dms:Note"/>
      </xsd:simpleType>
    </xsd:element>
    <xsd:element name="MediaServiceObjectDetectorVersions" ma:index="18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19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activity xmlns="4c905f3c-2ea9-41b2-8fcb-3efee4b15acf" xsi:nil="true"/>
  </documentManagement>
</p:properties>
</file>

<file path=customXml/itemProps1.xml><?xml version="1.0" encoding="utf-8"?>
<ds:datastoreItem xmlns:ds="http://schemas.openxmlformats.org/officeDocument/2006/customXml" ds:itemID="{6085EFE1-E599-486C-BC7E-805825EA0592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1F5B734A-C8DF-468D-8350-D2C0F6E2436E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4c905f3c-2ea9-41b2-8fcb-3efee4b15ac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5CCED22-4A57-4E9F-8C51-5618F88806FC}">
  <ds:schemaRefs>
    <ds:schemaRef ds:uri="http://schemas.openxmlformats.org/package/2006/metadata/core-properties"/>
    <ds:schemaRef ds:uri="http://schemas.microsoft.com/office/2006/metadata/properties"/>
    <ds:schemaRef ds:uri="http://purl.org/dc/terms/"/>
    <ds:schemaRef ds:uri="http://purl.org/dc/dcmitype/"/>
    <ds:schemaRef ds:uri="4c905f3c-2ea9-41b2-8fcb-3efee4b15acf"/>
    <ds:schemaRef ds:uri="http://schemas.microsoft.com/office/2006/documentManagement/types"/>
    <ds:schemaRef ds:uri="http://www.w3.org/XML/1998/namespace"/>
    <ds:schemaRef ds:uri="http://schemas.microsoft.com/office/infopath/2007/PartnerControls"/>
    <ds:schemaRef ds:uri="http://purl.org/dc/elements/1.1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</Words>
  <Application>Microsoft Office PowerPoint</Application>
  <PresentationFormat>Widescreen</PresentationFormat>
  <Paragraphs>17</Paragraphs>
  <Slides>4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</vt:i4>
      </vt:variant>
    </vt:vector>
  </HeadingPairs>
  <TitlesOfParts>
    <vt:vector size="13" baseType="lpstr">
      <vt:lpstr>DB Helvethaica X 37 ThinCond</vt:lpstr>
      <vt:lpstr>DB Helvethaica X 77 BdCond</vt:lpstr>
      <vt:lpstr>Calibri</vt:lpstr>
      <vt:lpstr>DB Helvethaica X 83 BlkExt</vt:lpstr>
      <vt:lpstr>Montserrat SemiBold</vt:lpstr>
      <vt:lpstr>Arial</vt:lpstr>
      <vt:lpstr>DB Heavent</vt:lpstr>
      <vt:lpstr>DB Helvethaica X 85 Blk</vt:lpstr>
      <vt:lpstr>Office 主题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/>
  <cp:lastModifiedBy/>
  <cp:revision>1</cp:revision>
  <dcterms:created xsi:type="dcterms:W3CDTF">2019-03-13T11:58:22Z</dcterms:created>
  <dcterms:modified xsi:type="dcterms:W3CDTF">2024-02-20T06:56:37Z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0x01010002BB83AC5E7AF74C9703F80C1F6001BC</vt:lpwstr>
  </property>
</Properties>
</file>