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Anantason Bold" charset="1" panose="00000000000000000000"/>
      <p:regular r:id="rId9"/>
    </p:embeddedFont>
    <p:embeddedFont>
      <p:font typeface="Anantason" charset="1" panose="00000000000000000000"/>
      <p:regular r:id="rId10"/>
    </p:embeddedFont>
    <p:embeddedFont>
      <p:font typeface="Poppins Bold" charset="1" panose="00000800000000000000"/>
      <p:regular r:id="rId11"/>
    </p:embeddedFont>
    <p:embeddedFont>
      <p:font typeface="Flatory HC Bold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4" t="0" r="-408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0" y="9677148"/>
            <a:ext cx="18288000" cy="609852"/>
            <a:chOff x="0" y="0"/>
            <a:chExt cx="4748753" cy="1583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48753" cy="158357"/>
            </a:xfrm>
            <a:custGeom>
              <a:avLst/>
              <a:gdLst/>
              <a:ahLst/>
              <a:cxnLst/>
              <a:rect r="r" b="b" t="t" l="l"/>
              <a:pathLst>
                <a:path h="158357" w="4748753">
                  <a:moveTo>
                    <a:pt x="0" y="0"/>
                  </a:moveTo>
                  <a:lnTo>
                    <a:pt x="4748753" y="0"/>
                  </a:lnTo>
                  <a:lnTo>
                    <a:pt x="4748753" y="158357"/>
                  </a:lnTo>
                  <a:lnTo>
                    <a:pt x="0" y="158357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748753" cy="196457"/>
            </a:xfrm>
            <a:prstGeom prst="rect">
              <a:avLst/>
            </a:prstGeom>
          </p:spPr>
          <p:txBody>
            <a:bodyPr anchor="ctr" rtlCol="false" tIns="361792" lIns="361792" bIns="361792" rIns="361792"/>
            <a:lstStyle/>
            <a:p>
              <a:pPr algn="ctr">
                <a:lnSpc>
                  <a:spcPts val="3694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817506" y="3600450"/>
            <a:ext cx="13412477" cy="3086100"/>
            <a:chOff x="0" y="0"/>
            <a:chExt cx="3532504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32504" cy="812800"/>
            </a:xfrm>
            <a:custGeom>
              <a:avLst/>
              <a:gdLst/>
              <a:ahLst/>
              <a:cxnLst/>
              <a:rect r="r" b="b" t="t" l="l"/>
              <a:pathLst>
                <a:path h="812800" w="3532504">
                  <a:moveTo>
                    <a:pt x="57722" y="0"/>
                  </a:moveTo>
                  <a:lnTo>
                    <a:pt x="3474782" y="0"/>
                  </a:lnTo>
                  <a:cubicBezTo>
                    <a:pt x="3490091" y="0"/>
                    <a:pt x="3504773" y="6081"/>
                    <a:pt x="3515598" y="16906"/>
                  </a:cubicBezTo>
                  <a:cubicBezTo>
                    <a:pt x="3526423" y="27731"/>
                    <a:pt x="3532504" y="42413"/>
                    <a:pt x="3532504" y="57722"/>
                  </a:cubicBezTo>
                  <a:lnTo>
                    <a:pt x="3532504" y="755078"/>
                  </a:lnTo>
                  <a:cubicBezTo>
                    <a:pt x="3532504" y="770387"/>
                    <a:pt x="3526423" y="785069"/>
                    <a:pt x="3515598" y="795894"/>
                  </a:cubicBezTo>
                  <a:cubicBezTo>
                    <a:pt x="3504773" y="806719"/>
                    <a:pt x="3490091" y="812800"/>
                    <a:pt x="3474782" y="812800"/>
                  </a:cubicBezTo>
                  <a:lnTo>
                    <a:pt x="57722" y="812800"/>
                  </a:lnTo>
                  <a:cubicBezTo>
                    <a:pt x="42413" y="812800"/>
                    <a:pt x="27731" y="806719"/>
                    <a:pt x="16906" y="795894"/>
                  </a:cubicBezTo>
                  <a:cubicBezTo>
                    <a:pt x="6081" y="785069"/>
                    <a:pt x="0" y="770387"/>
                    <a:pt x="0" y="755078"/>
                  </a:cubicBezTo>
                  <a:lnTo>
                    <a:pt x="0" y="57722"/>
                  </a:lnTo>
                  <a:cubicBezTo>
                    <a:pt x="0" y="42413"/>
                    <a:pt x="6081" y="27731"/>
                    <a:pt x="16906" y="16906"/>
                  </a:cubicBezTo>
                  <a:cubicBezTo>
                    <a:pt x="27731" y="6081"/>
                    <a:pt x="42413" y="0"/>
                    <a:pt x="577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532504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45507" y="4544154"/>
            <a:ext cx="10001465" cy="1209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5"/>
              </a:lnSpc>
            </a:pPr>
            <a:r>
              <a:rPr lang="en-US" sz="7937" b="true">
                <a:solidFill>
                  <a:srgbClr val="03586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Click to add titile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5507" y="6972136"/>
            <a:ext cx="9941800" cy="752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Click to add subtitile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5530779" y="-495480"/>
            <a:ext cx="3225171" cy="1646520"/>
            <a:chOff x="0" y="0"/>
            <a:chExt cx="957528" cy="48883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7528" cy="488839"/>
            </a:xfrm>
            <a:custGeom>
              <a:avLst/>
              <a:gdLst/>
              <a:ahLst/>
              <a:cxnLst/>
              <a:rect r="r" b="b" t="t" l="l"/>
              <a:pathLst>
                <a:path h="488839" w="957528">
                  <a:moveTo>
                    <a:pt x="122424" y="0"/>
                  </a:moveTo>
                  <a:lnTo>
                    <a:pt x="835104" y="0"/>
                  </a:lnTo>
                  <a:cubicBezTo>
                    <a:pt x="902717" y="0"/>
                    <a:pt x="957528" y="54811"/>
                    <a:pt x="957528" y="122424"/>
                  </a:cubicBezTo>
                  <a:lnTo>
                    <a:pt x="957528" y="366415"/>
                  </a:lnTo>
                  <a:cubicBezTo>
                    <a:pt x="957528" y="434028"/>
                    <a:pt x="902717" y="488839"/>
                    <a:pt x="835104" y="488839"/>
                  </a:cubicBezTo>
                  <a:lnTo>
                    <a:pt x="122424" y="488839"/>
                  </a:lnTo>
                  <a:cubicBezTo>
                    <a:pt x="54811" y="488839"/>
                    <a:pt x="0" y="434028"/>
                    <a:pt x="0" y="366415"/>
                  </a:cubicBezTo>
                  <a:lnTo>
                    <a:pt x="0" y="122424"/>
                  </a:lnTo>
                  <a:cubicBezTo>
                    <a:pt x="0" y="54811"/>
                    <a:pt x="54811" y="0"/>
                    <a:pt x="1224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957528" cy="4602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902510" y="138613"/>
            <a:ext cx="2101848" cy="818368"/>
            <a:chOff x="0" y="0"/>
            <a:chExt cx="2802464" cy="10911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4157" cy="951771"/>
            </a:xfrm>
            <a:custGeom>
              <a:avLst/>
              <a:gdLst/>
              <a:ahLst/>
              <a:cxnLst/>
              <a:rect r="r" b="b" t="t" l="l"/>
              <a:pathLst>
                <a:path h="951771" w="954157">
                  <a:moveTo>
                    <a:pt x="0" y="0"/>
                  </a:moveTo>
                  <a:lnTo>
                    <a:pt x="954157" y="0"/>
                  </a:lnTo>
                  <a:lnTo>
                    <a:pt x="954157" y="951771"/>
                  </a:lnTo>
                  <a:lnTo>
                    <a:pt x="0" y="951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773323" y="220799"/>
              <a:ext cx="2029141" cy="568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991"/>
                </a:lnSpc>
              </a:pPr>
              <a:r>
                <a:rPr lang="en-US" sz="2991" b="true">
                  <a:solidFill>
                    <a:srgbClr val="03586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iEECON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214723" y="28080"/>
              <a:ext cx="539743" cy="2363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211"/>
                </a:lnSpc>
              </a:pPr>
              <a:r>
                <a:rPr lang="en-US" sz="1211" b="true">
                  <a:solidFill>
                    <a:srgbClr val="54545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2025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79887" y="660272"/>
              <a:ext cx="1874579" cy="2729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693"/>
                </a:lnSpc>
              </a:pPr>
              <a:r>
                <a:rPr lang="en-US" b="true" sz="1209" spc="-12">
                  <a:solidFill>
                    <a:srgbClr val="39A837">
                      <a:alpha val="60000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Carbon Neutrality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75698" y="983590"/>
              <a:ext cx="2651068" cy="107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1"/>
                </a:lnSpc>
              </a:pPr>
              <a:r>
                <a:rPr lang="en-US" b="true" sz="576" spc="-5">
                  <a:solidFill>
                    <a:srgbClr val="03586C"/>
                  </a:solidFill>
                  <a:latin typeface="Flatory HC Bold"/>
                  <a:ea typeface="Flatory HC Bold"/>
                  <a:cs typeface="Flatory HC Bold"/>
                  <a:sym typeface="Flatory HC Bold"/>
                </a:rPr>
                <a:t>The 13th 2025 International Electrical Engineering Congress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354121" y="-495480"/>
            <a:ext cx="6989151" cy="1268185"/>
            <a:chOff x="0" y="0"/>
            <a:chExt cx="9318868" cy="1690914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9318868" cy="1690914"/>
              <a:chOff x="0" y="0"/>
              <a:chExt cx="2075024" cy="37651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075024" cy="376514"/>
              </a:xfrm>
              <a:custGeom>
                <a:avLst/>
                <a:gdLst/>
                <a:ahLst/>
                <a:cxnLst/>
                <a:rect r="r" b="b" t="t" l="l"/>
                <a:pathLst>
                  <a:path h="376514" w="2075024">
                    <a:moveTo>
                      <a:pt x="44308" y="0"/>
                    </a:moveTo>
                    <a:lnTo>
                      <a:pt x="2030716" y="0"/>
                    </a:lnTo>
                    <a:cubicBezTo>
                      <a:pt x="2042467" y="0"/>
                      <a:pt x="2053737" y="4668"/>
                      <a:pt x="2062047" y="12978"/>
                    </a:cubicBezTo>
                    <a:cubicBezTo>
                      <a:pt x="2070356" y="21287"/>
                      <a:pt x="2075024" y="32557"/>
                      <a:pt x="2075024" y="44308"/>
                    </a:cubicBezTo>
                    <a:lnTo>
                      <a:pt x="2075024" y="332206"/>
                    </a:lnTo>
                    <a:cubicBezTo>
                      <a:pt x="2075024" y="343957"/>
                      <a:pt x="2070356" y="355227"/>
                      <a:pt x="2062047" y="363537"/>
                    </a:cubicBezTo>
                    <a:cubicBezTo>
                      <a:pt x="2053737" y="371846"/>
                      <a:pt x="2042467" y="376514"/>
                      <a:pt x="2030716" y="376514"/>
                    </a:cubicBezTo>
                    <a:lnTo>
                      <a:pt x="44308" y="376514"/>
                    </a:lnTo>
                    <a:cubicBezTo>
                      <a:pt x="32557" y="376514"/>
                      <a:pt x="21287" y="371846"/>
                      <a:pt x="12978" y="363537"/>
                    </a:cubicBezTo>
                    <a:cubicBezTo>
                      <a:pt x="4668" y="355227"/>
                      <a:pt x="0" y="343957"/>
                      <a:pt x="0" y="332206"/>
                    </a:cubicBezTo>
                    <a:lnTo>
                      <a:pt x="0" y="44308"/>
                    </a:lnTo>
                    <a:cubicBezTo>
                      <a:pt x="0" y="32557"/>
                      <a:pt x="4668" y="21287"/>
                      <a:pt x="12978" y="12978"/>
                    </a:cubicBezTo>
                    <a:cubicBezTo>
                      <a:pt x="21287" y="4668"/>
                      <a:pt x="32557" y="0"/>
                      <a:pt x="443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28575"/>
                <a:ext cx="2075024" cy="3479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2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6871949" y="845457"/>
              <a:ext cx="754328" cy="754328"/>
            </a:xfrm>
            <a:custGeom>
              <a:avLst/>
              <a:gdLst/>
              <a:ahLst/>
              <a:cxnLst/>
              <a:rect r="r" b="b" t="t" l="l"/>
              <a:pathLst>
                <a:path h="754328" w="754328">
                  <a:moveTo>
                    <a:pt x="0" y="0"/>
                  </a:moveTo>
                  <a:lnTo>
                    <a:pt x="754329" y="0"/>
                  </a:lnTo>
                  <a:lnTo>
                    <a:pt x="754329" y="754328"/>
                  </a:lnTo>
                  <a:lnTo>
                    <a:pt x="0" y="754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811354" y="874085"/>
              <a:ext cx="1043149" cy="567647"/>
            </a:xfrm>
            <a:custGeom>
              <a:avLst/>
              <a:gdLst/>
              <a:ahLst/>
              <a:cxnLst/>
              <a:rect r="r" b="b" t="t" l="l"/>
              <a:pathLst>
                <a:path h="567647" w="1043149">
                  <a:moveTo>
                    <a:pt x="0" y="0"/>
                  </a:moveTo>
                  <a:lnTo>
                    <a:pt x="1043149" y="0"/>
                  </a:lnTo>
                  <a:lnTo>
                    <a:pt x="1043149" y="567647"/>
                  </a:lnTo>
                  <a:lnTo>
                    <a:pt x="0" y="567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006903" y="864665"/>
              <a:ext cx="596636" cy="596636"/>
            </a:xfrm>
            <a:custGeom>
              <a:avLst/>
              <a:gdLst/>
              <a:ahLst/>
              <a:cxnLst/>
              <a:rect r="r" b="b" t="t" l="l"/>
              <a:pathLst>
                <a:path h="596636" w="596636">
                  <a:moveTo>
                    <a:pt x="0" y="0"/>
                  </a:moveTo>
                  <a:lnTo>
                    <a:pt x="596636" y="0"/>
                  </a:lnTo>
                  <a:lnTo>
                    <a:pt x="596636" y="596636"/>
                  </a:lnTo>
                  <a:lnTo>
                    <a:pt x="0" y="596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755939" y="874085"/>
              <a:ext cx="682613" cy="567647"/>
            </a:xfrm>
            <a:custGeom>
              <a:avLst/>
              <a:gdLst/>
              <a:ahLst/>
              <a:cxnLst/>
              <a:rect r="r" b="b" t="t" l="l"/>
              <a:pathLst>
                <a:path h="567647" w="682613">
                  <a:moveTo>
                    <a:pt x="0" y="0"/>
                  </a:moveTo>
                  <a:lnTo>
                    <a:pt x="682613" y="0"/>
                  </a:lnTo>
                  <a:lnTo>
                    <a:pt x="682613" y="567647"/>
                  </a:lnTo>
                  <a:lnTo>
                    <a:pt x="0" y="567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4404931" y="864665"/>
              <a:ext cx="705640" cy="577067"/>
            </a:xfrm>
            <a:custGeom>
              <a:avLst/>
              <a:gdLst/>
              <a:ahLst/>
              <a:cxnLst/>
              <a:rect r="r" b="b" t="t" l="l"/>
              <a:pathLst>
                <a:path h="577067" w="705640">
                  <a:moveTo>
                    <a:pt x="0" y="0"/>
                  </a:moveTo>
                  <a:lnTo>
                    <a:pt x="705640" y="0"/>
                  </a:lnTo>
                  <a:lnTo>
                    <a:pt x="705640" y="577067"/>
                  </a:lnTo>
                  <a:lnTo>
                    <a:pt x="0" y="577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590952" y="864670"/>
              <a:ext cx="661578" cy="577061"/>
            </a:xfrm>
            <a:custGeom>
              <a:avLst/>
              <a:gdLst/>
              <a:ahLst/>
              <a:cxnLst/>
              <a:rect r="r" b="b" t="t" l="l"/>
              <a:pathLst>
                <a:path h="577061" w="661578">
                  <a:moveTo>
                    <a:pt x="0" y="0"/>
                  </a:moveTo>
                  <a:lnTo>
                    <a:pt x="661579" y="0"/>
                  </a:lnTo>
                  <a:lnTo>
                    <a:pt x="661579" y="577062"/>
                  </a:lnTo>
                  <a:lnTo>
                    <a:pt x="0" y="577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5262971" y="1014016"/>
              <a:ext cx="1442626" cy="297934"/>
            </a:xfrm>
            <a:custGeom>
              <a:avLst/>
              <a:gdLst/>
              <a:ahLst/>
              <a:cxnLst/>
              <a:rect r="r" b="b" t="t" l="l"/>
              <a:pathLst>
                <a:path h="297934" w="1442626">
                  <a:moveTo>
                    <a:pt x="0" y="0"/>
                  </a:moveTo>
                  <a:lnTo>
                    <a:pt x="1442625" y="0"/>
                  </a:lnTo>
                  <a:lnTo>
                    <a:pt x="1442625" y="297934"/>
                  </a:lnTo>
                  <a:lnTo>
                    <a:pt x="0" y="297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7792631" y="966970"/>
              <a:ext cx="1025856" cy="429963"/>
            </a:xfrm>
            <a:custGeom>
              <a:avLst/>
              <a:gdLst/>
              <a:ahLst/>
              <a:cxnLst/>
              <a:rect r="r" b="b" t="t" l="l"/>
              <a:pathLst>
                <a:path h="429963" w="1025856">
                  <a:moveTo>
                    <a:pt x="0" y="0"/>
                  </a:moveTo>
                  <a:lnTo>
                    <a:pt x="1025855" y="0"/>
                  </a:lnTo>
                  <a:lnTo>
                    <a:pt x="1025855" y="429964"/>
                  </a:lnTo>
                  <a:lnTo>
                    <a:pt x="0" y="429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4" t="0" r="-408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3322687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4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530779" y="-495480"/>
            <a:ext cx="3225171" cy="1646520"/>
            <a:chOff x="0" y="0"/>
            <a:chExt cx="957528" cy="488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7528" cy="488839"/>
            </a:xfrm>
            <a:custGeom>
              <a:avLst/>
              <a:gdLst/>
              <a:ahLst/>
              <a:cxnLst/>
              <a:rect r="r" b="b" t="t" l="l"/>
              <a:pathLst>
                <a:path h="488839" w="957528">
                  <a:moveTo>
                    <a:pt x="122424" y="0"/>
                  </a:moveTo>
                  <a:lnTo>
                    <a:pt x="835104" y="0"/>
                  </a:lnTo>
                  <a:cubicBezTo>
                    <a:pt x="902717" y="0"/>
                    <a:pt x="957528" y="54811"/>
                    <a:pt x="957528" y="122424"/>
                  </a:cubicBezTo>
                  <a:lnTo>
                    <a:pt x="957528" y="366415"/>
                  </a:lnTo>
                  <a:cubicBezTo>
                    <a:pt x="957528" y="434028"/>
                    <a:pt x="902717" y="488839"/>
                    <a:pt x="835104" y="488839"/>
                  </a:cubicBezTo>
                  <a:lnTo>
                    <a:pt x="122424" y="488839"/>
                  </a:lnTo>
                  <a:cubicBezTo>
                    <a:pt x="54811" y="488839"/>
                    <a:pt x="0" y="434028"/>
                    <a:pt x="0" y="366415"/>
                  </a:cubicBezTo>
                  <a:lnTo>
                    <a:pt x="0" y="122424"/>
                  </a:lnTo>
                  <a:cubicBezTo>
                    <a:pt x="0" y="54811"/>
                    <a:pt x="54811" y="0"/>
                    <a:pt x="1224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957528" cy="4602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354121" y="-495480"/>
            <a:ext cx="6989151" cy="1268185"/>
            <a:chOff x="0" y="0"/>
            <a:chExt cx="9318868" cy="169091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9318868" cy="1690914"/>
              <a:chOff x="0" y="0"/>
              <a:chExt cx="2075024" cy="37651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075024" cy="376514"/>
              </a:xfrm>
              <a:custGeom>
                <a:avLst/>
                <a:gdLst/>
                <a:ahLst/>
                <a:cxnLst/>
                <a:rect r="r" b="b" t="t" l="l"/>
                <a:pathLst>
                  <a:path h="376514" w="2075024">
                    <a:moveTo>
                      <a:pt x="44308" y="0"/>
                    </a:moveTo>
                    <a:lnTo>
                      <a:pt x="2030716" y="0"/>
                    </a:lnTo>
                    <a:cubicBezTo>
                      <a:pt x="2042467" y="0"/>
                      <a:pt x="2053737" y="4668"/>
                      <a:pt x="2062047" y="12978"/>
                    </a:cubicBezTo>
                    <a:cubicBezTo>
                      <a:pt x="2070356" y="21287"/>
                      <a:pt x="2075024" y="32557"/>
                      <a:pt x="2075024" y="44308"/>
                    </a:cubicBezTo>
                    <a:lnTo>
                      <a:pt x="2075024" y="332206"/>
                    </a:lnTo>
                    <a:cubicBezTo>
                      <a:pt x="2075024" y="343957"/>
                      <a:pt x="2070356" y="355227"/>
                      <a:pt x="2062047" y="363537"/>
                    </a:cubicBezTo>
                    <a:cubicBezTo>
                      <a:pt x="2053737" y="371846"/>
                      <a:pt x="2042467" y="376514"/>
                      <a:pt x="2030716" y="376514"/>
                    </a:cubicBezTo>
                    <a:lnTo>
                      <a:pt x="44308" y="376514"/>
                    </a:lnTo>
                    <a:cubicBezTo>
                      <a:pt x="32557" y="376514"/>
                      <a:pt x="21287" y="371846"/>
                      <a:pt x="12978" y="363537"/>
                    </a:cubicBezTo>
                    <a:cubicBezTo>
                      <a:pt x="4668" y="355227"/>
                      <a:pt x="0" y="343957"/>
                      <a:pt x="0" y="332206"/>
                    </a:cubicBezTo>
                    <a:lnTo>
                      <a:pt x="0" y="44308"/>
                    </a:lnTo>
                    <a:cubicBezTo>
                      <a:pt x="0" y="32557"/>
                      <a:pt x="4668" y="21287"/>
                      <a:pt x="12978" y="12978"/>
                    </a:cubicBezTo>
                    <a:cubicBezTo>
                      <a:pt x="21287" y="4668"/>
                      <a:pt x="32557" y="0"/>
                      <a:pt x="443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28575"/>
                <a:ext cx="2075024" cy="3479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2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6871949" y="845457"/>
              <a:ext cx="754328" cy="754328"/>
            </a:xfrm>
            <a:custGeom>
              <a:avLst/>
              <a:gdLst/>
              <a:ahLst/>
              <a:cxnLst/>
              <a:rect r="r" b="b" t="t" l="l"/>
              <a:pathLst>
                <a:path h="754328" w="754328">
                  <a:moveTo>
                    <a:pt x="0" y="0"/>
                  </a:moveTo>
                  <a:lnTo>
                    <a:pt x="754329" y="0"/>
                  </a:lnTo>
                  <a:lnTo>
                    <a:pt x="754329" y="754328"/>
                  </a:lnTo>
                  <a:lnTo>
                    <a:pt x="0" y="754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11354" y="874085"/>
              <a:ext cx="1043149" cy="567647"/>
            </a:xfrm>
            <a:custGeom>
              <a:avLst/>
              <a:gdLst/>
              <a:ahLst/>
              <a:cxnLst/>
              <a:rect r="r" b="b" t="t" l="l"/>
              <a:pathLst>
                <a:path h="567647" w="1043149">
                  <a:moveTo>
                    <a:pt x="0" y="0"/>
                  </a:moveTo>
                  <a:lnTo>
                    <a:pt x="1043149" y="0"/>
                  </a:lnTo>
                  <a:lnTo>
                    <a:pt x="1043149" y="567647"/>
                  </a:lnTo>
                  <a:lnTo>
                    <a:pt x="0" y="567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06903" y="864665"/>
              <a:ext cx="596636" cy="596636"/>
            </a:xfrm>
            <a:custGeom>
              <a:avLst/>
              <a:gdLst/>
              <a:ahLst/>
              <a:cxnLst/>
              <a:rect r="r" b="b" t="t" l="l"/>
              <a:pathLst>
                <a:path h="596636" w="596636">
                  <a:moveTo>
                    <a:pt x="0" y="0"/>
                  </a:moveTo>
                  <a:lnTo>
                    <a:pt x="596636" y="0"/>
                  </a:lnTo>
                  <a:lnTo>
                    <a:pt x="596636" y="596636"/>
                  </a:lnTo>
                  <a:lnTo>
                    <a:pt x="0" y="596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755939" y="874085"/>
              <a:ext cx="682613" cy="567647"/>
            </a:xfrm>
            <a:custGeom>
              <a:avLst/>
              <a:gdLst/>
              <a:ahLst/>
              <a:cxnLst/>
              <a:rect r="r" b="b" t="t" l="l"/>
              <a:pathLst>
                <a:path h="567647" w="682613">
                  <a:moveTo>
                    <a:pt x="0" y="0"/>
                  </a:moveTo>
                  <a:lnTo>
                    <a:pt x="682613" y="0"/>
                  </a:lnTo>
                  <a:lnTo>
                    <a:pt x="682613" y="567647"/>
                  </a:lnTo>
                  <a:lnTo>
                    <a:pt x="0" y="567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404931" y="864665"/>
              <a:ext cx="705640" cy="577067"/>
            </a:xfrm>
            <a:custGeom>
              <a:avLst/>
              <a:gdLst/>
              <a:ahLst/>
              <a:cxnLst/>
              <a:rect r="r" b="b" t="t" l="l"/>
              <a:pathLst>
                <a:path h="577067" w="705640">
                  <a:moveTo>
                    <a:pt x="0" y="0"/>
                  </a:moveTo>
                  <a:lnTo>
                    <a:pt x="705640" y="0"/>
                  </a:lnTo>
                  <a:lnTo>
                    <a:pt x="705640" y="577067"/>
                  </a:lnTo>
                  <a:lnTo>
                    <a:pt x="0" y="577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590952" y="864670"/>
              <a:ext cx="661578" cy="577061"/>
            </a:xfrm>
            <a:custGeom>
              <a:avLst/>
              <a:gdLst/>
              <a:ahLst/>
              <a:cxnLst/>
              <a:rect r="r" b="b" t="t" l="l"/>
              <a:pathLst>
                <a:path h="577061" w="661578">
                  <a:moveTo>
                    <a:pt x="0" y="0"/>
                  </a:moveTo>
                  <a:lnTo>
                    <a:pt x="661579" y="0"/>
                  </a:lnTo>
                  <a:lnTo>
                    <a:pt x="661579" y="577062"/>
                  </a:lnTo>
                  <a:lnTo>
                    <a:pt x="0" y="577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5262971" y="1014016"/>
              <a:ext cx="1442626" cy="297934"/>
            </a:xfrm>
            <a:custGeom>
              <a:avLst/>
              <a:gdLst/>
              <a:ahLst/>
              <a:cxnLst/>
              <a:rect r="r" b="b" t="t" l="l"/>
              <a:pathLst>
                <a:path h="297934" w="1442626">
                  <a:moveTo>
                    <a:pt x="0" y="0"/>
                  </a:moveTo>
                  <a:lnTo>
                    <a:pt x="1442625" y="0"/>
                  </a:lnTo>
                  <a:lnTo>
                    <a:pt x="1442625" y="297934"/>
                  </a:lnTo>
                  <a:lnTo>
                    <a:pt x="0" y="297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792631" y="966970"/>
              <a:ext cx="1025856" cy="429963"/>
            </a:xfrm>
            <a:custGeom>
              <a:avLst/>
              <a:gdLst/>
              <a:ahLst/>
              <a:cxnLst/>
              <a:rect r="r" b="b" t="t" l="l"/>
              <a:pathLst>
                <a:path h="429963" w="1025856">
                  <a:moveTo>
                    <a:pt x="0" y="0"/>
                  </a:moveTo>
                  <a:lnTo>
                    <a:pt x="1025855" y="0"/>
                  </a:lnTo>
                  <a:lnTo>
                    <a:pt x="1025855" y="429964"/>
                  </a:lnTo>
                  <a:lnTo>
                    <a:pt x="0" y="429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5902510" y="138613"/>
            <a:ext cx="2101848" cy="818368"/>
            <a:chOff x="0" y="0"/>
            <a:chExt cx="2802464" cy="109115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54157" cy="951771"/>
            </a:xfrm>
            <a:custGeom>
              <a:avLst/>
              <a:gdLst/>
              <a:ahLst/>
              <a:cxnLst/>
              <a:rect r="r" b="b" t="t" l="l"/>
              <a:pathLst>
                <a:path h="951771" w="954157">
                  <a:moveTo>
                    <a:pt x="0" y="0"/>
                  </a:moveTo>
                  <a:lnTo>
                    <a:pt x="954157" y="0"/>
                  </a:lnTo>
                  <a:lnTo>
                    <a:pt x="954157" y="951771"/>
                  </a:lnTo>
                  <a:lnTo>
                    <a:pt x="0" y="951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773323" y="220799"/>
              <a:ext cx="2029141" cy="568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991"/>
                </a:lnSpc>
              </a:pPr>
              <a:r>
                <a:rPr lang="en-US" sz="2991" b="true">
                  <a:solidFill>
                    <a:srgbClr val="03586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iEECON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2214723" y="28080"/>
              <a:ext cx="539743" cy="2363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211"/>
                </a:lnSpc>
              </a:pPr>
              <a:r>
                <a:rPr lang="en-US" sz="1211" b="true">
                  <a:solidFill>
                    <a:srgbClr val="54545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2025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879887" y="660272"/>
              <a:ext cx="1874579" cy="2729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693"/>
                </a:lnSpc>
              </a:pPr>
              <a:r>
                <a:rPr lang="en-US" b="true" sz="1209" spc="-12">
                  <a:solidFill>
                    <a:srgbClr val="39A837">
                      <a:alpha val="60000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Carbon Neutrality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75698" y="983590"/>
              <a:ext cx="2651068" cy="107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1"/>
                </a:lnSpc>
              </a:pPr>
              <a:r>
                <a:rPr lang="en-US" b="true" sz="576" spc="-5">
                  <a:solidFill>
                    <a:srgbClr val="03586C"/>
                  </a:solidFill>
                  <a:latin typeface="Flatory HC Bold"/>
                  <a:ea typeface="Flatory HC Bold"/>
                  <a:cs typeface="Flatory HC Bold"/>
                  <a:sym typeface="Flatory HC Bold"/>
                </a:rPr>
                <a:t>The 13th 2025 International Electrical Engineering Congress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144636" y="4266391"/>
            <a:ext cx="15998729" cy="1209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5"/>
              </a:lnSpc>
            </a:pPr>
            <a:r>
              <a:rPr lang="en-US" sz="7937" b="true">
                <a:solidFill>
                  <a:srgbClr val="03586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Click to add titile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85599" y="7087759"/>
            <a:ext cx="15916802" cy="752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Click to add subtitile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4" t="0" r="-408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2394" y="3359652"/>
            <a:ext cx="17383213" cy="6432253"/>
            <a:chOff x="0" y="0"/>
            <a:chExt cx="4578295" cy="1694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78295" cy="1694091"/>
            </a:xfrm>
            <a:custGeom>
              <a:avLst/>
              <a:gdLst/>
              <a:ahLst/>
              <a:cxnLst/>
              <a:rect r="r" b="b" t="t" l="l"/>
              <a:pathLst>
                <a:path h="1694091" w="4578295">
                  <a:moveTo>
                    <a:pt x="0" y="0"/>
                  </a:moveTo>
                  <a:lnTo>
                    <a:pt x="4578295" y="0"/>
                  </a:lnTo>
                  <a:lnTo>
                    <a:pt x="4578295" y="1694091"/>
                  </a:lnTo>
                  <a:lnTo>
                    <a:pt x="0" y="169409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578295" cy="1732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4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52394" y="1493443"/>
            <a:ext cx="17383213" cy="1661613"/>
            <a:chOff x="0" y="0"/>
            <a:chExt cx="4578295" cy="4376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578295" cy="437627"/>
            </a:xfrm>
            <a:custGeom>
              <a:avLst/>
              <a:gdLst/>
              <a:ahLst/>
              <a:cxnLst/>
              <a:rect r="r" b="b" t="t" l="l"/>
              <a:pathLst>
                <a:path h="437627" w="4578295">
                  <a:moveTo>
                    <a:pt x="0" y="0"/>
                  </a:moveTo>
                  <a:lnTo>
                    <a:pt x="4578295" y="0"/>
                  </a:lnTo>
                  <a:lnTo>
                    <a:pt x="4578295" y="437627"/>
                  </a:lnTo>
                  <a:lnTo>
                    <a:pt x="0" y="437627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578295" cy="4757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1857543"/>
            <a:ext cx="16230600" cy="923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3586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Click to add titile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050406"/>
            <a:ext cx="16230600" cy="2400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3586C"/>
                </a:solidFill>
                <a:latin typeface="Anantason"/>
                <a:ea typeface="Anantason"/>
                <a:cs typeface="Anantason"/>
                <a:sym typeface="Anantason"/>
              </a:rPr>
              <a:t>Click to add text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5530779" y="-495480"/>
            <a:ext cx="3225171" cy="1646520"/>
            <a:chOff x="0" y="0"/>
            <a:chExt cx="957528" cy="48883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7528" cy="488839"/>
            </a:xfrm>
            <a:custGeom>
              <a:avLst/>
              <a:gdLst/>
              <a:ahLst/>
              <a:cxnLst/>
              <a:rect r="r" b="b" t="t" l="l"/>
              <a:pathLst>
                <a:path h="488839" w="957528">
                  <a:moveTo>
                    <a:pt x="122424" y="0"/>
                  </a:moveTo>
                  <a:lnTo>
                    <a:pt x="835104" y="0"/>
                  </a:lnTo>
                  <a:cubicBezTo>
                    <a:pt x="902717" y="0"/>
                    <a:pt x="957528" y="54811"/>
                    <a:pt x="957528" y="122424"/>
                  </a:cubicBezTo>
                  <a:lnTo>
                    <a:pt x="957528" y="366415"/>
                  </a:lnTo>
                  <a:cubicBezTo>
                    <a:pt x="957528" y="434028"/>
                    <a:pt x="902717" y="488839"/>
                    <a:pt x="835104" y="488839"/>
                  </a:cubicBezTo>
                  <a:lnTo>
                    <a:pt x="122424" y="488839"/>
                  </a:lnTo>
                  <a:cubicBezTo>
                    <a:pt x="54811" y="488839"/>
                    <a:pt x="0" y="434028"/>
                    <a:pt x="0" y="366415"/>
                  </a:cubicBezTo>
                  <a:lnTo>
                    <a:pt x="0" y="122424"/>
                  </a:lnTo>
                  <a:cubicBezTo>
                    <a:pt x="0" y="54811"/>
                    <a:pt x="54811" y="0"/>
                    <a:pt x="1224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957528" cy="4602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902510" y="138613"/>
            <a:ext cx="2101848" cy="818368"/>
            <a:chOff x="0" y="0"/>
            <a:chExt cx="2802464" cy="10911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4157" cy="951771"/>
            </a:xfrm>
            <a:custGeom>
              <a:avLst/>
              <a:gdLst/>
              <a:ahLst/>
              <a:cxnLst/>
              <a:rect r="r" b="b" t="t" l="l"/>
              <a:pathLst>
                <a:path h="951771" w="954157">
                  <a:moveTo>
                    <a:pt x="0" y="0"/>
                  </a:moveTo>
                  <a:lnTo>
                    <a:pt x="954157" y="0"/>
                  </a:lnTo>
                  <a:lnTo>
                    <a:pt x="954157" y="951771"/>
                  </a:lnTo>
                  <a:lnTo>
                    <a:pt x="0" y="951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773323" y="220799"/>
              <a:ext cx="2029141" cy="568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991"/>
                </a:lnSpc>
              </a:pPr>
              <a:r>
                <a:rPr lang="en-US" sz="2991" b="true">
                  <a:solidFill>
                    <a:srgbClr val="03586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iEECON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214723" y="28080"/>
              <a:ext cx="539743" cy="2363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211"/>
                </a:lnSpc>
              </a:pPr>
              <a:r>
                <a:rPr lang="en-US" sz="1211" b="true">
                  <a:solidFill>
                    <a:srgbClr val="54545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2025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79887" y="660272"/>
              <a:ext cx="1874579" cy="2729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693"/>
                </a:lnSpc>
              </a:pPr>
              <a:r>
                <a:rPr lang="en-US" b="true" sz="1209" spc="-12">
                  <a:solidFill>
                    <a:srgbClr val="39A837">
                      <a:alpha val="60000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Carbon Neutrality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75698" y="983590"/>
              <a:ext cx="2651068" cy="107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1"/>
                </a:lnSpc>
              </a:pPr>
              <a:r>
                <a:rPr lang="en-US" b="true" sz="576" spc="-5">
                  <a:solidFill>
                    <a:srgbClr val="03586C"/>
                  </a:solidFill>
                  <a:latin typeface="Flatory HC Bold"/>
                  <a:ea typeface="Flatory HC Bold"/>
                  <a:cs typeface="Flatory HC Bold"/>
                  <a:sym typeface="Flatory HC Bold"/>
                </a:rPr>
                <a:t>The 13th 2025 International Electrical Engineering Congress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354121" y="-495480"/>
            <a:ext cx="6989151" cy="1268185"/>
            <a:chOff x="0" y="0"/>
            <a:chExt cx="9318868" cy="1690914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9318868" cy="1690914"/>
              <a:chOff x="0" y="0"/>
              <a:chExt cx="2075024" cy="37651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075024" cy="376514"/>
              </a:xfrm>
              <a:custGeom>
                <a:avLst/>
                <a:gdLst/>
                <a:ahLst/>
                <a:cxnLst/>
                <a:rect r="r" b="b" t="t" l="l"/>
                <a:pathLst>
                  <a:path h="376514" w="2075024">
                    <a:moveTo>
                      <a:pt x="44308" y="0"/>
                    </a:moveTo>
                    <a:lnTo>
                      <a:pt x="2030716" y="0"/>
                    </a:lnTo>
                    <a:cubicBezTo>
                      <a:pt x="2042467" y="0"/>
                      <a:pt x="2053737" y="4668"/>
                      <a:pt x="2062047" y="12978"/>
                    </a:cubicBezTo>
                    <a:cubicBezTo>
                      <a:pt x="2070356" y="21287"/>
                      <a:pt x="2075024" y="32557"/>
                      <a:pt x="2075024" y="44308"/>
                    </a:cubicBezTo>
                    <a:lnTo>
                      <a:pt x="2075024" y="332206"/>
                    </a:lnTo>
                    <a:cubicBezTo>
                      <a:pt x="2075024" y="343957"/>
                      <a:pt x="2070356" y="355227"/>
                      <a:pt x="2062047" y="363537"/>
                    </a:cubicBezTo>
                    <a:cubicBezTo>
                      <a:pt x="2053737" y="371846"/>
                      <a:pt x="2042467" y="376514"/>
                      <a:pt x="2030716" y="376514"/>
                    </a:cubicBezTo>
                    <a:lnTo>
                      <a:pt x="44308" y="376514"/>
                    </a:lnTo>
                    <a:cubicBezTo>
                      <a:pt x="32557" y="376514"/>
                      <a:pt x="21287" y="371846"/>
                      <a:pt x="12978" y="363537"/>
                    </a:cubicBezTo>
                    <a:cubicBezTo>
                      <a:pt x="4668" y="355227"/>
                      <a:pt x="0" y="343957"/>
                      <a:pt x="0" y="332206"/>
                    </a:cubicBezTo>
                    <a:lnTo>
                      <a:pt x="0" y="44308"/>
                    </a:lnTo>
                    <a:cubicBezTo>
                      <a:pt x="0" y="32557"/>
                      <a:pt x="4668" y="21287"/>
                      <a:pt x="12978" y="12978"/>
                    </a:cubicBezTo>
                    <a:cubicBezTo>
                      <a:pt x="21287" y="4668"/>
                      <a:pt x="32557" y="0"/>
                      <a:pt x="443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28575"/>
                <a:ext cx="2075024" cy="3479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2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6871949" y="845457"/>
              <a:ext cx="754328" cy="754328"/>
            </a:xfrm>
            <a:custGeom>
              <a:avLst/>
              <a:gdLst/>
              <a:ahLst/>
              <a:cxnLst/>
              <a:rect r="r" b="b" t="t" l="l"/>
              <a:pathLst>
                <a:path h="754328" w="754328">
                  <a:moveTo>
                    <a:pt x="0" y="0"/>
                  </a:moveTo>
                  <a:lnTo>
                    <a:pt x="754329" y="0"/>
                  </a:lnTo>
                  <a:lnTo>
                    <a:pt x="754329" y="754328"/>
                  </a:lnTo>
                  <a:lnTo>
                    <a:pt x="0" y="754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811354" y="874085"/>
              <a:ext cx="1043149" cy="567647"/>
            </a:xfrm>
            <a:custGeom>
              <a:avLst/>
              <a:gdLst/>
              <a:ahLst/>
              <a:cxnLst/>
              <a:rect r="r" b="b" t="t" l="l"/>
              <a:pathLst>
                <a:path h="567647" w="1043149">
                  <a:moveTo>
                    <a:pt x="0" y="0"/>
                  </a:moveTo>
                  <a:lnTo>
                    <a:pt x="1043149" y="0"/>
                  </a:lnTo>
                  <a:lnTo>
                    <a:pt x="1043149" y="567647"/>
                  </a:lnTo>
                  <a:lnTo>
                    <a:pt x="0" y="567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006903" y="864665"/>
              <a:ext cx="596636" cy="596636"/>
            </a:xfrm>
            <a:custGeom>
              <a:avLst/>
              <a:gdLst/>
              <a:ahLst/>
              <a:cxnLst/>
              <a:rect r="r" b="b" t="t" l="l"/>
              <a:pathLst>
                <a:path h="596636" w="596636">
                  <a:moveTo>
                    <a:pt x="0" y="0"/>
                  </a:moveTo>
                  <a:lnTo>
                    <a:pt x="596636" y="0"/>
                  </a:lnTo>
                  <a:lnTo>
                    <a:pt x="596636" y="596636"/>
                  </a:lnTo>
                  <a:lnTo>
                    <a:pt x="0" y="596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755939" y="874085"/>
              <a:ext cx="682613" cy="567647"/>
            </a:xfrm>
            <a:custGeom>
              <a:avLst/>
              <a:gdLst/>
              <a:ahLst/>
              <a:cxnLst/>
              <a:rect r="r" b="b" t="t" l="l"/>
              <a:pathLst>
                <a:path h="567647" w="682613">
                  <a:moveTo>
                    <a:pt x="0" y="0"/>
                  </a:moveTo>
                  <a:lnTo>
                    <a:pt x="682613" y="0"/>
                  </a:lnTo>
                  <a:lnTo>
                    <a:pt x="682613" y="567647"/>
                  </a:lnTo>
                  <a:lnTo>
                    <a:pt x="0" y="567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4404931" y="864665"/>
              <a:ext cx="705640" cy="577067"/>
            </a:xfrm>
            <a:custGeom>
              <a:avLst/>
              <a:gdLst/>
              <a:ahLst/>
              <a:cxnLst/>
              <a:rect r="r" b="b" t="t" l="l"/>
              <a:pathLst>
                <a:path h="577067" w="705640">
                  <a:moveTo>
                    <a:pt x="0" y="0"/>
                  </a:moveTo>
                  <a:lnTo>
                    <a:pt x="705640" y="0"/>
                  </a:lnTo>
                  <a:lnTo>
                    <a:pt x="705640" y="577067"/>
                  </a:lnTo>
                  <a:lnTo>
                    <a:pt x="0" y="577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590952" y="864670"/>
              <a:ext cx="661578" cy="577061"/>
            </a:xfrm>
            <a:custGeom>
              <a:avLst/>
              <a:gdLst/>
              <a:ahLst/>
              <a:cxnLst/>
              <a:rect r="r" b="b" t="t" l="l"/>
              <a:pathLst>
                <a:path h="577061" w="661578">
                  <a:moveTo>
                    <a:pt x="0" y="0"/>
                  </a:moveTo>
                  <a:lnTo>
                    <a:pt x="661579" y="0"/>
                  </a:lnTo>
                  <a:lnTo>
                    <a:pt x="661579" y="577062"/>
                  </a:lnTo>
                  <a:lnTo>
                    <a:pt x="0" y="577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5262971" y="1014016"/>
              <a:ext cx="1442626" cy="297934"/>
            </a:xfrm>
            <a:custGeom>
              <a:avLst/>
              <a:gdLst/>
              <a:ahLst/>
              <a:cxnLst/>
              <a:rect r="r" b="b" t="t" l="l"/>
              <a:pathLst>
                <a:path h="297934" w="1442626">
                  <a:moveTo>
                    <a:pt x="0" y="0"/>
                  </a:moveTo>
                  <a:lnTo>
                    <a:pt x="1442625" y="0"/>
                  </a:lnTo>
                  <a:lnTo>
                    <a:pt x="1442625" y="297934"/>
                  </a:lnTo>
                  <a:lnTo>
                    <a:pt x="0" y="297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7792631" y="966970"/>
              <a:ext cx="1025856" cy="429963"/>
            </a:xfrm>
            <a:custGeom>
              <a:avLst/>
              <a:gdLst/>
              <a:ahLst/>
              <a:cxnLst/>
              <a:rect r="r" b="b" t="t" l="l"/>
              <a:pathLst>
                <a:path h="429963" w="1025856">
                  <a:moveTo>
                    <a:pt x="0" y="0"/>
                  </a:moveTo>
                  <a:lnTo>
                    <a:pt x="1025855" y="0"/>
                  </a:lnTo>
                  <a:lnTo>
                    <a:pt x="1025855" y="429964"/>
                  </a:lnTo>
                  <a:lnTo>
                    <a:pt x="0" y="429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DAGVwxAqrYw</dc:identifier>
  <dcterms:modified xsi:type="dcterms:W3CDTF">2011-08-01T06:04:30Z</dcterms:modified>
  <cp:revision>1</cp:revision>
  <dc:title>3.9.Presentation Template</dc:title>
</cp:coreProperties>
</file>